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					              Do NOW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017725"/>
            <a:ext cx="8520600" cy="3886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Which is the hottest layer of the earth and the source of heat for mantle convection?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2. Describe the three main types of plate boundaries. What kind of geographical features do they create?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3. Calculate the scale of a map of California if  100 cm on the map indicate an actual distance of  100,000 cm on the ground.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Calculating the model scale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Radius of your model =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Actual radius of the earth =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Calculating the scale 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Speed of the p waves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The theoreticians assume the p-waves travel at the same speed everywhere!!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					</a:t>
            </a:r>
            <a:r>
              <a:rPr lang="en" sz="2400">
                <a:highlight>
                  <a:srgbClr val="FFFF00"/>
                </a:highlight>
              </a:rPr>
              <a:t>		</a:t>
            </a:r>
            <a:r>
              <a:rPr b="1" lang="en" sz="2400">
                <a:highlight>
                  <a:srgbClr val="FFFF00"/>
                </a:highlight>
              </a:rPr>
              <a:t>11 Km/s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           !!!!!!!!!!!!!!!!!!!!!!!!!!!!!!!!!!!!!!!!!!!!!!!!!!!!!!!!!!!!!!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scenarios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Theoreticians’ data match the seismologists’ data.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does that mean?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 uniform earth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2.  The theoretical and observed data do not match!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Layered earth!!!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Theoretician’s checklist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Position seismographs on model earth randomly and measure their distance from the epicenter using geocentric angles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Connect them to the epicenter on model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Measure distance and record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Calculate model scale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Calculate actual distance by multiplying with scale factor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Calculate p wave arrival times by assuming a speed of 11 Km/s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In your group’s spreadsheet , graph distance in degrees Vs arrival time data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Seismologists : Read and annotate article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While waiting for theoreticians to complete their model data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Highlight, circle, underline important information. Questions/comments on margin.</a:t>
            </a:r>
          </a:p>
          <a:p>
            <a:pPr indent="-342900" lvl="0" marL="457200">
              <a:spcBef>
                <a:spcPts val="0"/>
              </a:spcBef>
            </a:pPr>
            <a:r>
              <a:rPr lang="en"/>
              <a:t>On paper, write down the main idea ( summary ).</a:t>
            </a:r>
          </a:p>
          <a:p>
            <a:pPr indent="-342900" lvl="0" marL="457200">
              <a:spcBef>
                <a:spcPts val="0"/>
              </a:spcBef>
            </a:pPr>
            <a:r>
              <a:rPr lang="en"/>
              <a:t>What is one application of seismic technology in the real world?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45025"/>
            <a:ext cx="8520600" cy="41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Analysis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3691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What Trend do you see in the data?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Describe the trend in the model data ( theoreticians)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Describe the trend in observed data ( seismologists)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>
              <a:spcBef>
                <a:spcPts val="0"/>
              </a:spcBef>
            </a:pPr>
            <a:r>
              <a:rPr lang="en"/>
              <a:t>Are they similar/different? What does that imply?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 report: Earth Composition Lab ( HW )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 to your worksheets.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Write up format is same as before,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Background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Objective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Procedure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Data ( Include data table and an approximate sketch of your graph 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Analysis ( answer the questions on the back of your worksheet 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SUMMIT    PLT       Energy Changes 2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If you have completed your worksheet, please submit it and get approved for content assessment.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If not, continue working on it. Objectives 1, 3. Use all resources on summit to complete worksheet.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 :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Do Now/ Do Next</a:t>
            </a:r>
          </a:p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Recap task : mathematical modeling of the earth’s interior</a:t>
            </a:r>
          </a:p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Continue working on data/ read and annotate article</a:t>
            </a:r>
          </a:p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Graph data on Spreadsheet</a:t>
            </a:r>
          </a:p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Data analysis</a:t>
            </a:r>
          </a:p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Discuss Lab report format ( HW)</a:t>
            </a:r>
          </a:p>
          <a:p>
            <a:pPr indent="-342900" lvl="0" marL="457200" rtl="0">
              <a:spcBef>
                <a:spcPts val="0"/>
              </a:spcBef>
              <a:buAutoNum type="arabicPeriod"/>
            </a:pPr>
            <a:r>
              <a:rPr lang="en"/>
              <a:t>Summit PLT</a:t>
            </a:r>
          </a:p>
          <a:p>
            <a:pPr indent="-342900" lvl="0" marL="457200">
              <a:spcBef>
                <a:spcPts val="0"/>
              </a:spcBef>
              <a:buAutoNum type="arabicPeriod"/>
            </a:pPr>
            <a:r>
              <a:rPr lang="en"/>
              <a:t>Exit Ticket on Weebly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Recap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Summarize the earth composition lab.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What are we trying to prove?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What kind of model are you building?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>
              <a:spcBef>
                <a:spcPts val="0"/>
              </a:spcBef>
            </a:pPr>
            <a:r>
              <a:rPr lang="en"/>
              <a:t>What data are seismologists working with? What data are theoreticians working with?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000" y="451437"/>
            <a:ext cx="6893775" cy="424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3071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Seismologists use real data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825" y="984052"/>
            <a:ext cx="4855350" cy="375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6150" y="1459118"/>
            <a:ext cx="3236901" cy="222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250425" y="3990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Seismologists checklist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Obtain seismogram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Read and interpret information on the graph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Record distance in degrees Vs Time of arrival of P-Waves in data table from graph</a:t>
            </a:r>
          </a:p>
          <a:p>
            <a:pPr indent="-342900" lvl="0" marL="457200">
              <a:spcBef>
                <a:spcPts val="0"/>
              </a:spcBef>
            </a:pPr>
            <a:r>
              <a:rPr lang="en"/>
              <a:t>Graph that data on a spreadsheet.( Go to link on Weebly. Click on File, make a copy, erase data and enter your own 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Check your understanding….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What are the seismologists studying?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What observations did you note down?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What will be your next step?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Theoreticians calculate arrival time of P-Waves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3300" y="2111050"/>
            <a:ext cx="4271600" cy="246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198400"/>
            <a:ext cx="4271599" cy="228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55311"/>
            <a:ext cx="8520601" cy="281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