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1 Review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Energy Diagrams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775" y="509825"/>
            <a:ext cx="5154812" cy="412384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5646375" y="141150"/>
            <a:ext cx="3121200" cy="50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is the potential energy that the reactants start with?</a:t>
            </a:r>
          </a:p>
          <a:p>
            <a:pPr indent="-342900" lvl="0" marL="457200" rtl="0" algn="just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is the activation energy?</a:t>
            </a:r>
          </a:p>
          <a:p>
            <a:pPr indent="-342900" lvl="0" marL="457200" rtl="0" algn="just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energy do the products end up with?</a:t>
            </a:r>
          </a:p>
          <a:p>
            <a:pPr indent="-342900" lvl="0" marL="457200" rtl="0" algn="just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Is this an exothermic or an endothermic reaction?</a:t>
            </a:r>
          </a:p>
          <a:p>
            <a:pPr indent="-342900" lvl="0" marL="457200" rtl="0" algn="just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is the enthalpy?</a:t>
            </a:r>
          </a:p>
          <a:p>
            <a:pPr indent="-342900" lvl="0" marL="457200" rtl="0" algn="just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would the thermometer show if we measured the surrounding temp for this reaction?</a:t>
            </a: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rgdiagram2.gif"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9100" y="651925"/>
            <a:ext cx="6549474" cy="449157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2893600" y="-798050"/>
            <a:ext cx="3234000" cy="16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Label this energy diagram.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algn="just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one would be a better firework?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7" y="1204900"/>
            <a:ext cx="3514725" cy="273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67075" y="1152475"/>
            <a:ext cx="4265225" cy="306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Sketch a potential energy diagram :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Reaction:  A + B = C + D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Given that ΔH = -10 kJ and E</a:t>
            </a:r>
            <a:r>
              <a:rPr baseline="-25000" lang="en" sz="2400">
                <a:solidFill>
                  <a:schemeClr val="dk1"/>
                </a:solidFill>
              </a:rPr>
              <a:t>a</a:t>
            </a:r>
            <a:r>
              <a:rPr lang="en" sz="2400">
                <a:solidFill>
                  <a:schemeClr val="dk1"/>
                </a:solidFill>
              </a:rPr>
              <a:t>  = +40 kJ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Draw and label a potential energy diagram: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264825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The following reaction has an activation energy of 120kJ and a ΔH of 113kJ.  2NO</a:t>
            </a:r>
            <a:r>
              <a:rPr baseline="-25000" lang="en" sz="2400">
                <a:solidFill>
                  <a:srgbClr val="000000"/>
                </a:solidFill>
              </a:rPr>
              <a:t>2</a:t>
            </a:r>
            <a:r>
              <a:rPr lang="en" sz="2400">
                <a:solidFill>
                  <a:srgbClr val="000000"/>
                </a:solidFill>
              </a:rPr>
              <a:t> =  2NO + O</a:t>
            </a:r>
            <a:r>
              <a:rPr baseline="-25000" lang="en" sz="2400">
                <a:solidFill>
                  <a:srgbClr val="000000"/>
                </a:solidFill>
              </a:rPr>
              <a:t>2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in complete sentences: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017725"/>
            <a:ext cx="8520600" cy="4067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1.Which type of reaction requires higher activation energy, endo or exo?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Why do endothermic reactions show a temperature drop and exothermic reactions show an increase in surrounding temp?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