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2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BE16DA9-0260-47A7-8DD8-9223A2DEC04C}">
  <a:tblStyle styleId="{5BE16DA9-0260-47A7-8DD8-9223A2DEC0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8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27444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46600" y="2366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DO NOW ( Noise level zero)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7275" y="720325"/>
            <a:ext cx="8520600" cy="382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Have HW out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much heat is needed to increase the temperature of 50 gm of water by 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degree Celsius? ( Specific Heat of water is 4.18 Joules per gram per degree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Celsius)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r>
              <a:rPr lang="en"/>
              <a:t>3.   Write two differences between heat and temperature.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Safety, safety,safety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safety issues do you see? Talk to your group and fill out the worksheet.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  120 seconds. Go!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materials are being used? 60 seconds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202" y="445027"/>
            <a:ext cx="7817588" cy="4123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YOU going to do?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Move to a position where you can see what I am actually doing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Record the experimental procedure ( step by step) in the worksheet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NOTE your observations and questions on a separate piece of paper/post 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TWO STEP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many components does this system have?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Metal and water ( TWO 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How many equations do you think we should have ? ( Turn and talk, 30 sec)</a:t>
            </a:r>
          </a:p>
        </p:txBody>
      </p:sp>
      <p:pic>
        <p:nvPicPr>
          <p:cNvPr id="241" name="Shape 2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6100" y="126725"/>
            <a:ext cx="2381250" cy="30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" name="Shape 246"/>
          <p:cNvGraphicFramePr/>
          <p:nvPr/>
        </p:nvGraphicFramePr>
        <p:xfrm>
          <a:off x="542300" y="37125"/>
          <a:ext cx="7851050" cy="5243020"/>
        </p:xfrm>
        <a:graphic>
          <a:graphicData uri="http://schemas.openxmlformats.org/drawingml/2006/table">
            <a:tbl>
              <a:tblPr>
                <a:noFill/>
                <a:tableStyleId>{5BE16DA9-0260-47A7-8DD8-9223A2DEC04C}</a:tableStyleId>
              </a:tblPr>
              <a:tblGrid>
                <a:gridCol w="3925525"/>
                <a:gridCol w="3925525"/>
              </a:tblGrid>
              <a:tr h="4773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        MATERIAL 1      METAL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MATERIAL 2           WATER</a:t>
                      </a:r>
                    </a:p>
                  </a:txBody>
                  <a:tcPr marL="91425" marR="91425" marT="91425" marB="91425"/>
                </a:tc>
              </a:tr>
              <a:tr h="1011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GIVEN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Mass =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Initial temp. =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Final temp. =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Temperature change =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 b="1">
                        <a:solidFill>
                          <a:schemeClr val="dk1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GIVEN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Mass =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Initial temp =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Final temp =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Temp. change =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Specific Heat =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10112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REQUIRED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Specific Heat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N/A</a:t>
                      </a:r>
                    </a:p>
                  </a:txBody>
                  <a:tcPr marL="91425" marR="91425" marT="91425" marB="91425"/>
                </a:tc>
              </a:tr>
              <a:tr h="10112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EQUATION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EQUATION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Looking back to our big question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heated piece of metal is placed into a beaker containing water at room temperature, where does the metal’s heat go?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Metal loses heat.        Water gains the same heat.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At thermal equilibrium,   heat lost by the metal = heat gained by the water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                                                     -Q</a:t>
            </a:r>
            <a:r>
              <a:rPr lang="en" b="1" baseline="-25000">
                <a:solidFill>
                  <a:schemeClr val="dk1"/>
                </a:solidFill>
                <a:highlight>
                  <a:srgbClr val="FFFFFF"/>
                </a:highlight>
              </a:rPr>
              <a:t>m 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= Q</a:t>
            </a:r>
            <a:r>
              <a:rPr lang="en" b="1" baseline="-25000">
                <a:solidFill>
                  <a:schemeClr val="dk1"/>
                </a:solidFill>
                <a:highlight>
                  <a:srgbClr val="FFFFFF"/>
                </a:highlight>
              </a:rPr>
              <a:t>w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 baseline="-25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</a:rPr>
              <a:t>Now we can solve for the specific heat of the metal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Data/Calculations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Record the data in your worksheet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Set up the equation!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Solve for the specific heat of the metal!! ( 330 seconds!! Get started !)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Yes , CER!!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Now that you have a number for the specific heat of the metal sample ( with the proper units, make sure!), try to figure out what metal it could be from the specific heat table.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You will be creating a Claim, Evidence and Reasoning for the identity of the metal. Cite evidence from the lab. Include your method for calculating specific heat in the reasoning section.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Practice Problems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 us determine the specific heat of a piece of lead (49.51 grams ). The lead is initially at 100 °C and is transferred to 50 mL water at 24.4 °C. When temperature stabilizes the final temperature of the system is 27.2 °C. Determine the specific heat of lead.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recap : Systems and Surroundings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Open system                                                           Closed System  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5029200" lvl="0" indent="457200" rtl="0">
              <a:spcBef>
                <a:spcPts val="0"/>
              </a:spcBef>
              <a:buNone/>
            </a:pPr>
            <a:r>
              <a:rPr lang="en"/>
              <a:t>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  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225" y="1810275"/>
            <a:ext cx="3245550" cy="218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0400" y="2270749"/>
            <a:ext cx="3364700" cy="146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280950" y="0"/>
            <a:ext cx="8582100" cy="4863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are going to determine the specific heat of a metal using experimental data from a coffee cup calorimeter: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</a:t>
            </a:r>
          </a:p>
        </p:txBody>
      </p:sp>
      <p:graphicFrame>
        <p:nvGraphicFramePr>
          <p:cNvPr id="276" name="Shape 276"/>
          <p:cNvGraphicFramePr/>
          <p:nvPr/>
        </p:nvGraphicFramePr>
        <p:xfrm>
          <a:off x="1317100" y="764675"/>
          <a:ext cx="6763750" cy="4472556"/>
        </p:xfrm>
        <a:graphic>
          <a:graphicData uri="http://schemas.openxmlformats.org/drawingml/2006/table">
            <a:tbl>
              <a:tblPr>
                <a:noFill/>
                <a:tableStyleId>{5BE16DA9-0260-47A7-8DD8-9223A2DEC04C}</a:tableStyleId>
              </a:tblPr>
              <a:tblGrid>
                <a:gridCol w="3381875"/>
                <a:gridCol w="3381875"/>
              </a:tblGrid>
              <a:tr h="6607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Mass of empty cup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2.31 g</a:t>
                      </a:r>
                    </a:p>
                  </a:txBody>
                  <a:tcPr marL="91425" marR="91425" marT="91425" marB="91425"/>
                </a:tc>
              </a:tr>
              <a:tr h="6607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Mass of cup + water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180.89 g</a:t>
                      </a:r>
                    </a:p>
                  </a:txBody>
                  <a:tcPr marL="91425" marR="91425" marT="91425" marB="91425"/>
                </a:tc>
              </a:tr>
              <a:tr h="6607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Mass of cup + water + metal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780.89 g</a:t>
                      </a:r>
                    </a:p>
                  </a:txBody>
                  <a:tcPr marL="91425" marR="91425" marT="91425" marB="91425"/>
                </a:tc>
              </a:tr>
              <a:tr h="6607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Initial temperature of water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17.0 °C</a:t>
                      </a:r>
                    </a:p>
                  </a:txBody>
                  <a:tcPr marL="91425" marR="91425" marT="91425" marB="91425"/>
                </a:tc>
              </a:tr>
              <a:tr h="8592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Initial temperature of metal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52.0 °C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8592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Final temperature of system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27.0 °C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311700" y="2627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 us apply the same concept to mixing water at different temperatures!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11700" y="130872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would the final water temperature be if 80.0 grams of water at 25°C is combined with 60.0 grams of water at 70°C?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the final water temperature be if 100.0 grams of water at 15°C is combined with 50.0 grams of water at 90°C</a:t>
            </a:r>
          </a:p>
          <a:p>
            <a:pPr marL="257175" lvl="0" indent="-6985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would the final water temperature be if 20.0 grams of water at 45°C is combined with 25.0 grams of water at 70°C</a:t>
            </a:r>
          </a:p>
          <a:p>
            <a:pPr marL="257175" lvl="0" indent="-6985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7175" lvl="0" indent="-6985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Isolated systems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0325" y="1222375"/>
            <a:ext cx="3743325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Specific Heat of Metals Lab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Big Question: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 you identify this substance??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How can you prove it??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Big Question: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heated piece of metal is placed into a beaker containing water at room temperature, where does the metal’s heat go?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Turn and talk ( 45 seconds!) Go!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Let’s hear from you!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today’s objectives? 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Thermal equilibrium!!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equilibrium?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two things at different temperatures come into contact( in a closed system), after a while they will have the same final temperature. This is thermal equilibrium.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two things at different temperatures come into contact, which way does heat flow?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One gains and the other loses the SAME amount of heat.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1063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the proposal for the lab : INDEPENDENT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198825" y="743250"/>
            <a:ext cx="8633400" cy="440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Annotate the Text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</a:t>
            </a:r>
            <a:r>
              <a:rPr lang="en">
                <a:solidFill>
                  <a:schemeClr val="dk1"/>
                </a:solidFill>
                <a:highlight>
                  <a:srgbClr val="FFFF00"/>
                </a:highlight>
                <a:latin typeface="Georgia"/>
                <a:ea typeface="Georgia"/>
                <a:cs typeface="Georgia"/>
                <a:sym typeface="Georgia"/>
              </a:rPr>
              <a:t>Highlight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circle           or </a:t>
            </a:r>
            <a:r>
              <a:rPr lang="en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underline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important information.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 Write your comments and questions in the margin.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/>
              <a:t>3.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symbols to mark the text :   !   Interesting     ?  Confusing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4. </a:t>
            </a: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Criteria for success: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level 4 will do all of the following: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Annotations are found throughout the reading, equaling about 1 per paragraph.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Keywords AND ideas are highlighted.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Additional questions/interactions with the text are written.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Any responses are written neatly &amp; in complete sentences, is detailed and is written in own words.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2271875" y="1439350"/>
            <a:ext cx="437400" cy="169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your lab worksheet, fill out the background information from your understanding of the proposed experiment. Take five minutes!!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Work silently, independently.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NOT COPY the information. Paraphrase!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Challenge: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Talk to your group and create a one sentence summary of the lab!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minutes and 42 seconds. GO!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Macintosh PowerPoint</Application>
  <PresentationFormat>On-screen Show (16:9)</PresentationFormat>
  <Paragraphs>145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Constantia</vt:lpstr>
      <vt:lpstr>Simple Light</vt:lpstr>
      <vt:lpstr>    DO NOW ( Noise level zero)</vt:lpstr>
      <vt:lpstr>Quick recap : Systems and Surroundings</vt:lpstr>
      <vt:lpstr>Isolated systems</vt:lpstr>
      <vt:lpstr>Specific Heat of Metals Lab</vt:lpstr>
      <vt:lpstr>Big Question:</vt:lpstr>
      <vt:lpstr>Big Question:</vt:lpstr>
      <vt:lpstr>What are today’s objectives? </vt:lpstr>
      <vt:lpstr>Read the proposal for the lab : INDEPENDENT</vt:lpstr>
      <vt:lpstr>Background</vt:lpstr>
      <vt:lpstr>Safety, safety,safety</vt:lpstr>
      <vt:lpstr>PowerPoint Presentation</vt:lpstr>
      <vt:lpstr>What are YOU going to do?</vt:lpstr>
      <vt:lpstr>PowerPoint Presentation</vt:lpstr>
      <vt:lpstr>The TWO STEP</vt:lpstr>
      <vt:lpstr>PowerPoint Presentation</vt:lpstr>
      <vt:lpstr>Looking back to our big question</vt:lpstr>
      <vt:lpstr>Data/Calculations</vt:lpstr>
      <vt:lpstr>   Yes , CER!!</vt:lpstr>
      <vt:lpstr>More Practice Problems</vt:lpstr>
      <vt:lpstr>PowerPoint Presentation</vt:lpstr>
      <vt:lpstr>Let us apply the same concept to mixing water at different temperatures!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DO NOW ( Noise level zero)</dc:title>
  <cp:lastModifiedBy>M G</cp:lastModifiedBy>
  <cp:revision>1</cp:revision>
  <dcterms:modified xsi:type="dcterms:W3CDTF">2017-10-01T22:01:12Z</dcterms:modified>
</cp:coreProperties>
</file>