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5143500" cx="9144000"/>
  <p:notesSz cx="6858000" cy="9144000"/>
  <p:embeddedFontLst>
    <p:embeddedFont>
      <p:font typeface="Constantia"/>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Constantia-italic.fntdata"/><Relationship Id="rId20" Type="http://schemas.openxmlformats.org/officeDocument/2006/relationships/slide" Target="slides/slide15.xml"/><Relationship Id="rId41" Type="http://schemas.openxmlformats.org/officeDocument/2006/relationships/font" Target="fonts/Constantia-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Constantia-bold.fntdata"/><Relationship Id="rId16" Type="http://schemas.openxmlformats.org/officeDocument/2006/relationships/slide" Target="slides/slide11.xml"/><Relationship Id="rId38" Type="http://schemas.openxmlformats.org/officeDocument/2006/relationships/font" Target="fonts/Constantia-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a:noFill/>
          <a:ln>
            <a:noFill/>
          </a:ln>
        </p:spPr>
        <p:txBody>
          <a:bodyPr anchorCtr="0" anchor="ctr" bIns="91425" lIns="91425" rIns="91425" wrap="square" tIns="91425">
            <a:noAutofit/>
          </a:bodyPr>
          <a:lstStyle/>
          <a:p>
            <a:pPr lvl="0" rtl="0">
              <a:spcBef>
                <a:spcPts val="0"/>
              </a:spcBef>
              <a:buNone/>
            </a:pPr>
            <a:r>
              <a:t/>
            </a:r>
            <a:endParaRPr/>
          </a:p>
        </p:txBody>
      </p:sp>
      <p:sp>
        <p:nvSpPr>
          <p:cNvPr id="137" name="Shape 137"/>
          <p:cNvSpPr txBox="1"/>
          <p:nvPr>
            <p:ph idx="12" type="sldNum"/>
          </p:nvPr>
        </p:nvSpPr>
        <p:spPr>
          <a:xfrm>
            <a:off x="3884612" y="8685213"/>
            <a:ext cx="2971800" cy="457200"/>
          </a:xfrm>
          <a:prstGeom prst="rect">
            <a:avLst/>
          </a:prstGeom>
          <a:noFill/>
          <a:ln>
            <a:noFill/>
          </a:ln>
        </p:spPr>
        <p:txBody>
          <a:bodyPr anchorCtr="0" anchor="ctr" bIns="91425" lIns="91425" rIns="91425" wrap="square" tIns="91425">
            <a:noAutofit/>
          </a:bodyPr>
          <a:lstStyle/>
          <a:p>
            <a:pPr lvl="0" rtl="0">
              <a:spcBef>
                <a:spcPts val="0"/>
              </a:spcBef>
              <a:buClr>
                <a:schemeClr val="dk1"/>
              </a:buClr>
              <a:buFont typeface="Calibri"/>
              <a:buNone/>
            </a:pPr>
            <a:fld id="{00000000-1234-1234-1234-123412341234}" type="slidenum">
              <a:rPr lang="en"/>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Shape 1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5" name="Shape 19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5" name="Shape 23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Shape 2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3" name="Shape 24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Shape 2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9" name="Shape 2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Shape 2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6" name="Shape 25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Shape 2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0" name="Shape 2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2" name="Shape 2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9" name="Shape 29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6" name="Shape 3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Shape 3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4" name="Shape 33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1" name="Shape 3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Shape 3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7" name="Shape 34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wrap="square"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wrap="square"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61" name="Shape 61"/>
        <p:cNvGrpSpPr/>
        <p:nvPr/>
      </p:nvGrpSpPr>
      <p:grpSpPr>
        <a:xfrm>
          <a:off x="0" y="0"/>
          <a:ext cx="0" cy="0"/>
          <a:chOff x="0" y="0"/>
          <a:chExt cx="0" cy="0"/>
        </a:xfrm>
      </p:grpSpPr>
      <p:sp>
        <p:nvSpPr>
          <p:cNvPr id="62" name="Shape 62"/>
          <p:cNvSpPr txBox="1"/>
          <p:nvPr>
            <p:ph type="title"/>
          </p:nvPr>
        </p:nvSpPr>
        <p:spPr>
          <a:xfrm>
            <a:off x="457200" y="528065"/>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63" name="Shape 63"/>
          <p:cNvSpPr txBox="1"/>
          <p:nvPr>
            <p:ph idx="1" type="body"/>
          </p:nvPr>
        </p:nvSpPr>
        <p:spPr>
          <a:xfrm>
            <a:off x="457200" y="1451610"/>
            <a:ext cx="8229600" cy="32919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1755" lvl="2" marL="914400" marR="0" rtl="0" algn="l">
              <a:lnSpc>
                <a:spcPct val="100000"/>
              </a:lnSpc>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59691" lvl="4" marL="1463040" marR="0" rtl="0" algn="l">
              <a:lnSpc>
                <a:spcPct val="100000"/>
              </a:lnSpc>
              <a:spcBef>
                <a:spcPts val="400"/>
              </a:spcBef>
              <a:spcAft>
                <a:spcPts val="0"/>
              </a:spcAft>
              <a:buClr>
                <a:schemeClr val="accent4"/>
              </a:buClr>
              <a:buSzPct val="64998"/>
              <a:buFont typeface="Noto Sans Symbols"/>
              <a:buChar char="●"/>
              <a:defRPr b="0" i="0" sz="20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64" name="Shape 64"/>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65" name="Shape 65"/>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66" name="Shape 66"/>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gradFill>
          <a:gsLst>
            <a:gs pos="0">
              <a:srgbClr val="439FD7"/>
            </a:gs>
            <a:gs pos="25000">
              <a:srgbClr val="4397CA"/>
            </a:gs>
            <a:gs pos="100000">
              <a:srgbClr val="00466A"/>
            </a:gs>
          </a:gsLst>
          <a:path path="circle">
            <a:fillToRect b="50%" l="50%" r="50%" t="50%"/>
          </a:path>
          <a:tileRect/>
        </a:gradFill>
      </p:bgPr>
    </p:bg>
    <p:spTree>
      <p:nvGrpSpPr>
        <p:cNvPr id="67" name="Shape 67"/>
        <p:cNvGrpSpPr/>
        <p:nvPr/>
      </p:nvGrpSpPr>
      <p:grpSpPr>
        <a:xfrm>
          <a:off x="0" y="0"/>
          <a:ext cx="0" cy="0"/>
          <a:chOff x="0" y="0"/>
          <a:chExt cx="0" cy="0"/>
        </a:xfrm>
      </p:grpSpPr>
      <p:sp>
        <p:nvSpPr>
          <p:cNvPr id="68" name="Shape 68"/>
          <p:cNvSpPr txBox="1"/>
          <p:nvPr>
            <p:ph type="ctrTitle"/>
          </p:nvPr>
        </p:nvSpPr>
        <p:spPr>
          <a:xfrm>
            <a:off x="533400" y="1028700"/>
            <a:ext cx="7851600" cy="1371600"/>
          </a:xfrm>
          <a:prstGeom prst="rect">
            <a:avLst/>
          </a:prstGeom>
          <a:noFill/>
          <a:ln>
            <a:noFill/>
          </a:ln>
        </p:spPr>
        <p:txBody>
          <a:bodyPr anchorCtr="0" anchor="b" bIns="91425" lIns="91425" rIns="91425" wrap="square" tIns="91425"/>
          <a:lstStyle>
            <a:lvl1pPr indent="0" lvl="0" marL="0" marR="0" rtl="0" algn="r">
              <a:lnSpc>
                <a:spcPct val="100000"/>
              </a:lnSpc>
              <a:spcBef>
                <a:spcPts val="0"/>
              </a:spcBef>
              <a:spcAft>
                <a:spcPts val="0"/>
              </a:spcAft>
              <a:buClr>
                <a:srgbClr val="4CE0EA"/>
              </a:buClr>
              <a:buFont typeface="Calibri"/>
              <a:buNone/>
              <a:defRPr b="1" i="0" sz="5600" u="none" cap="none" strike="noStrike">
                <a:solidFill>
                  <a:srgbClr val="4CE0EA"/>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69" name="Shape 69"/>
          <p:cNvSpPr txBox="1"/>
          <p:nvPr>
            <p:ph idx="1" type="subTitle"/>
          </p:nvPr>
        </p:nvSpPr>
        <p:spPr>
          <a:xfrm>
            <a:off x="533400" y="2421401"/>
            <a:ext cx="7854600" cy="1314600"/>
          </a:xfrm>
          <a:prstGeom prst="rect">
            <a:avLst/>
          </a:prstGeom>
          <a:noFill/>
          <a:ln>
            <a:noFill/>
          </a:ln>
        </p:spPr>
        <p:txBody>
          <a:bodyPr anchorCtr="0" anchor="t" bIns="91425" lIns="91425" rIns="91425" wrap="square" tIns="91425"/>
          <a:lstStyle>
            <a:lvl1pPr indent="0" lvl="0" marL="0" marR="45720" rtl="0" algn="r">
              <a:lnSpc>
                <a:spcPct val="100000"/>
              </a:lnSpc>
              <a:spcBef>
                <a:spcPts val="520"/>
              </a:spcBef>
              <a:spcAft>
                <a:spcPts val="0"/>
              </a:spcAft>
              <a:buClr>
                <a:schemeClr val="accent3"/>
              </a:buClr>
              <a:buFont typeface="Noto Sans Symbols"/>
              <a:buNone/>
              <a:defRPr b="0" i="0" sz="2600" u="none" cap="none" strike="noStrike">
                <a:solidFill>
                  <a:schemeClr val="lt1"/>
                </a:solidFill>
                <a:latin typeface="Constantia"/>
                <a:ea typeface="Constantia"/>
                <a:cs typeface="Constantia"/>
                <a:sym typeface="Constantia"/>
              </a:defRPr>
            </a:lvl1pPr>
            <a:lvl2pPr indent="0" lvl="1" marL="457200" marR="0" rtl="0" algn="ctr">
              <a:lnSpc>
                <a:spcPct val="100000"/>
              </a:lnSpc>
              <a:spcBef>
                <a:spcPts val="480"/>
              </a:spcBef>
              <a:spcAft>
                <a:spcPts val="0"/>
              </a:spcAft>
              <a:buClr>
                <a:schemeClr val="accent1"/>
              </a:buClr>
              <a:buFont typeface="Noto Sans Symbols"/>
              <a:buNone/>
              <a:defRPr b="0" i="0" sz="2400" u="none" cap="none" strike="noStrike">
                <a:solidFill>
                  <a:schemeClr val="lt1"/>
                </a:solidFill>
                <a:latin typeface="Constantia"/>
                <a:ea typeface="Constantia"/>
                <a:cs typeface="Constantia"/>
                <a:sym typeface="Constantia"/>
              </a:defRPr>
            </a:lvl2pPr>
            <a:lvl3pPr indent="0" lvl="2" marL="914400" marR="0" rtl="0" algn="ctr">
              <a:lnSpc>
                <a:spcPct val="100000"/>
              </a:lnSpc>
              <a:spcBef>
                <a:spcPts val="420"/>
              </a:spcBef>
              <a:spcAft>
                <a:spcPts val="0"/>
              </a:spcAft>
              <a:buClr>
                <a:schemeClr val="accent2"/>
              </a:buClr>
              <a:buFont typeface="Noto Sans Symbols"/>
              <a:buNone/>
              <a:defRPr b="0" i="0" sz="2100" u="none" cap="none" strike="noStrike">
                <a:solidFill>
                  <a:schemeClr val="lt1"/>
                </a:solidFill>
                <a:latin typeface="Constantia"/>
                <a:ea typeface="Constantia"/>
                <a:cs typeface="Constantia"/>
                <a:sym typeface="Constantia"/>
              </a:defRPr>
            </a:lvl3pPr>
            <a:lvl4pPr indent="0" lvl="3" marL="1371600" marR="0" rtl="0" algn="ctr">
              <a:lnSpc>
                <a:spcPct val="100000"/>
              </a:lnSpc>
              <a:spcBef>
                <a:spcPts val="400"/>
              </a:spcBef>
              <a:spcAft>
                <a:spcPts val="0"/>
              </a:spcAft>
              <a:buClr>
                <a:schemeClr val="accent3"/>
              </a:buClr>
              <a:buFont typeface="Noto Sans Symbols"/>
              <a:buNone/>
              <a:defRPr b="0" i="0" sz="2000" u="none" cap="none" strike="noStrike">
                <a:solidFill>
                  <a:schemeClr val="lt1"/>
                </a:solidFill>
                <a:latin typeface="Constantia"/>
                <a:ea typeface="Constantia"/>
                <a:cs typeface="Constantia"/>
                <a:sym typeface="Constantia"/>
              </a:defRPr>
            </a:lvl4pPr>
            <a:lvl5pPr indent="0" lvl="4" marL="1828800" marR="0" rtl="0" algn="ctr">
              <a:lnSpc>
                <a:spcPct val="100000"/>
              </a:lnSpc>
              <a:spcBef>
                <a:spcPts val="400"/>
              </a:spcBef>
              <a:spcAft>
                <a:spcPts val="0"/>
              </a:spcAft>
              <a:buClr>
                <a:schemeClr val="accent4"/>
              </a:buClr>
              <a:buFont typeface="Noto Sans Symbols"/>
              <a:buNone/>
              <a:defRPr b="0" i="0" sz="2000" u="none" cap="none" strike="noStrike">
                <a:solidFill>
                  <a:schemeClr val="lt1"/>
                </a:solidFill>
                <a:latin typeface="Constantia"/>
                <a:ea typeface="Constantia"/>
                <a:cs typeface="Constantia"/>
                <a:sym typeface="Constantia"/>
              </a:defRPr>
            </a:lvl5pPr>
            <a:lvl6pPr indent="0" lvl="5" marL="2286000" marR="0" rtl="0" algn="ctr">
              <a:lnSpc>
                <a:spcPct val="100000"/>
              </a:lnSpc>
              <a:spcBef>
                <a:spcPts val="360"/>
              </a:spcBef>
              <a:spcAft>
                <a:spcPts val="0"/>
              </a:spcAft>
              <a:buClr>
                <a:schemeClr val="accent5"/>
              </a:buClr>
              <a:buFont typeface="Noto Sans Symbols"/>
              <a:buNone/>
              <a:defRPr b="0" i="0" sz="1800" u="none" cap="none" strike="noStrike">
                <a:solidFill>
                  <a:schemeClr val="lt1"/>
                </a:solidFill>
                <a:latin typeface="Constantia"/>
                <a:ea typeface="Constantia"/>
                <a:cs typeface="Constantia"/>
                <a:sym typeface="Constantia"/>
              </a:defRPr>
            </a:lvl6pPr>
            <a:lvl7pPr indent="0" lvl="6" marL="2743200" marR="0" rtl="0" algn="ctr">
              <a:lnSpc>
                <a:spcPct val="100000"/>
              </a:lnSpc>
              <a:spcBef>
                <a:spcPts val="320"/>
              </a:spcBef>
              <a:spcAft>
                <a:spcPts val="0"/>
              </a:spcAft>
              <a:buClr>
                <a:schemeClr val="accent6"/>
              </a:buClr>
              <a:buFont typeface="Noto Sans Symbols"/>
              <a:buNone/>
              <a:defRPr b="0" i="0" sz="1600" u="none" cap="none" strike="noStrike">
                <a:solidFill>
                  <a:schemeClr val="lt1"/>
                </a:solidFill>
                <a:latin typeface="Constantia"/>
                <a:ea typeface="Constantia"/>
                <a:cs typeface="Constantia"/>
                <a:sym typeface="Constantia"/>
              </a:defRPr>
            </a:lvl7pPr>
            <a:lvl8pPr indent="0" lvl="7" marL="3200400" marR="0" rtl="0" algn="ctr">
              <a:lnSpc>
                <a:spcPct val="100000"/>
              </a:lnSpc>
              <a:spcBef>
                <a:spcPts val="320"/>
              </a:spcBef>
              <a:spcAft>
                <a:spcPts val="0"/>
              </a:spcAft>
              <a:buClr>
                <a:schemeClr val="lt2"/>
              </a:buClr>
              <a:buFont typeface="Constantia"/>
              <a:buNone/>
              <a:defRPr b="0" i="0" sz="1600" u="none" cap="none" strike="noStrike">
                <a:solidFill>
                  <a:schemeClr val="lt1"/>
                </a:solidFill>
                <a:latin typeface="Constantia"/>
                <a:ea typeface="Constantia"/>
                <a:cs typeface="Constantia"/>
                <a:sym typeface="Constantia"/>
              </a:defRPr>
            </a:lvl8pPr>
            <a:lvl9pPr indent="0" lvl="8" marL="3657600" marR="0" rtl="0" algn="ctr">
              <a:lnSpc>
                <a:spcPct val="100000"/>
              </a:lnSpc>
              <a:spcBef>
                <a:spcPts val="280"/>
              </a:spcBef>
              <a:spcAft>
                <a:spcPts val="0"/>
              </a:spcAft>
              <a:buClr>
                <a:schemeClr val="lt2"/>
              </a:buClr>
              <a:buFont typeface="Constantia"/>
              <a:buNone/>
              <a:defRPr b="0" i="0" sz="1400" u="none" cap="none" strike="noStrike">
                <a:solidFill>
                  <a:schemeClr val="lt1"/>
                </a:solidFill>
                <a:latin typeface="Constantia"/>
                <a:ea typeface="Constantia"/>
                <a:cs typeface="Constantia"/>
                <a:sym typeface="Constantia"/>
              </a:defRPr>
            </a:lvl9pPr>
          </a:lstStyle>
          <a:p/>
        </p:txBody>
      </p:sp>
      <p:sp>
        <p:nvSpPr>
          <p:cNvPr id="70" name="Shape 70"/>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D0E9ED"/>
              </a:buClr>
              <a:buFont typeface="Constantia"/>
              <a:buNone/>
              <a:defRPr b="0" i="0" sz="1200" u="none" cap="none" strike="noStrike">
                <a:solidFill>
                  <a:srgbClr val="D0E9ED"/>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9pPr>
          </a:lstStyle>
          <a:p/>
        </p:txBody>
      </p:sp>
      <p:sp>
        <p:nvSpPr>
          <p:cNvPr id="71" name="Shape 71"/>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D0E9ED"/>
              </a:buClr>
              <a:buFont typeface="Constantia"/>
              <a:buNone/>
              <a:defRPr b="0" i="0" sz="1200" u="none" cap="none" strike="noStrike">
                <a:solidFill>
                  <a:srgbClr val="D0E9ED"/>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9pPr>
          </a:lstStyle>
          <a:p/>
        </p:txBody>
      </p:sp>
      <p:sp>
        <p:nvSpPr>
          <p:cNvPr id="72" name="Shape 72"/>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0E9ED"/>
              </a:buClr>
              <a:buSzPct val="25000"/>
              <a:buFont typeface="Constantia"/>
              <a:buNone/>
            </a:pPr>
            <a:fld id="{00000000-1234-1234-1234-123412341234}" type="slidenum">
              <a:rPr b="0" i="0" lang="en" sz="1200" u="none" cap="none" strike="noStrike">
                <a:solidFill>
                  <a:srgbClr val="D0E9ED"/>
                </a:solidFill>
                <a:latin typeface="Constantia"/>
                <a:ea typeface="Constantia"/>
                <a:cs typeface="Constantia"/>
                <a:sym typeface="Constantia"/>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gradFill>
          <a:gsLst>
            <a:gs pos="0">
              <a:srgbClr val="439FD7"/>
            </a:gs>
            <a:gs pos="25000">
              <a:srgbClr val="4397CA"/>
            </a:gs>
            <a:gs pos="100000">
              <a:srgbClr val="00466A"/>
            </a:gs>
          </a:gsLst>
          <a:path path="circle">
            <a:fillToRect b="50%" l="50%" r="50%" t="50%"/>
          </a:path>
          <a:tileRect/>
        </a:gradFill>
      </p:bgPr>
    </p:bg>
    <p:spTree>
      <p:nvGrpSpPr>
        <p:cNvPr id="73" name="Shape 73"/>
        <p:cNvGrpSpPr/>
        <p:nvPr/>
      </p:nvGrpSpPr>
      <p:grpSpPr>
        <a:xfrm>
          <a:off x="0" y="0"/>
          <a:ext cx="0" cy="0"/>
          <a:chOff x="0" y="0"/>
          <a:chExt cx="0" cy="0"/>
        </a:xfrm>
      </p:grpSpPr>
      <p:sp>
        <p:nvSpPr>
          <p:cNvPr id="74" name="Shape 74"/>
          <p:cNvSpPr txBox="1"/>
          <p:nvPr>
            <p:ph type="title"/>
          </p:nvPr>
        </p:nvSpPr>
        <p:spPr>
          <a:xfrm>
            <a:off x="530352" y="987552"/>
            <a:ext cx="7772400" cy="10221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4AE3AC"/>
              </a:buClr>
              <a:buFont typeface="Calibri"/>
              <a:buNone/>
              <a:defRPr b="1" i="0" sz="5600" u="none" cap="none" strike="noStrike">
                <a:solidFill>
                  <a:srgbClr val="4AE3AC"/>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75" name="Shape 75"/>
          <p:cNvSpPr txBox="1"/>
          <p:nvPr>
            <p:ph idx="1" type="body"/>
          </p:nvPr>
        </p:nvSpPr>
        <p:spPr>
          <a:xfrm>
            <a:off x="530352" y="2028498"/>
            <a:ext cx="7772400" cy="1132200"/>
          </a:xfrm>
          <a:prstGeom prst="rect">
            <a:avLst/>
          </a:prstGeom>
          <a:noFill/>
          <a:ln>
            <a:noFill/>
          </a:ln>
        </p:spPr>
        <p:txBody>
          <a:bodyPr anchorCtr="0" anchor="t" bIns="91425" lIns="91425" rIns="91425" wrap="square" tIns="91425"/>
          <a:lstStyle>
            <a:lvl1pPr indent="0" lvl="0" marL="0" marR="0" rtl="0" algn="l">
              <a:lnSpc>
                <a:spcPct val="100000"/>
              </a:lnSpc>
              <a:spcBef>
                <a:spcPts val="440"/>
              </a:spcBef>
              <a:spcAft>
                <a:spcPts val="0"/>
              </a:spcAft>
              <a:buClr>
                <a:schemeClr val="accent3"/>
              </a:buClr>
              <a:buFont typeface="Noto Sans Symbols"/>
              <a:buNone/>
              <a:defRPr b="0" i="0" sz="2200" u="none" cap="none" strike="noStrike">
                <a:solidFill>
                  <a:schemeClr val="lt1"/>
                </a:solidFill>
                <a:latin typeface="Constantia"/>
                <a:ea typeface="Constantia"/>
                <a:cs typeface="Constantia"/>
                <a:sym typeface="Constantia"/>
              </a:defRPr>
            </a:lvl1pPr>
            <a:lvl2pPr indent="-259080" lvl="1" marL="640080" marR="0" rtl="0" algn="l">
              <a:lnSpc>
                <a:spcPct val="100000"/>
              </a:lnSpc>
              <a:spcBef>
                <a:spcPts val="360"/>
              </a:spcBef>
              <a:spcAft>
                <a:spcPts val="0"/>
              </a:spcAft>
              <a:buClr>
                <a:schemeClr val="accent1"/>
              </a:buClr>
              <a:buFont typeface="Noto Sans Symbols"/>
              <a:buNone/>
              <a:defRPr b="0" i="0" sz="1800" u="none" cap="none" strike="noStrike">
                <a:solidFill>
                  <a:schemeClr val="lt1"/>
                </a:solidFill>
                <a:latin typeface="Constantia"/>
                <a:ea typeface="Constantia"/>
                <a:cs typeface="Constantia"/>
                <a:sym typeface="Constantia"/>
              </a:defRPr>
            </a:lvl2pPr>
            <a:lvl3pPr indent="-254000" lvl="2" marL="914400" marR="0" rtl="0" algn="l">
              <a:lnSpc>
                <a:spcPct val="100000"/>
              </a:lnSpc>
              <a:spcBef>
                <a:spcPts val="320"/>
              </a:spcBef>
              <a:spcAft>
                <a:spcPts val="0"/>
              </a:spcAft>
              <a:buClr>
                <a:schemeClr val="accent2"/>
              </a:buClr>
              <a:buFont typeface="Noto Sans Symbols"/>
              <a:buNone/>
              <a:defRPr b="0" i="0" sz="1600" u="none" cap="none" strike="noStrike">
                <a:solidFill>
                  <a:schemeClr val="lt1"/>
                </a:solidFill>
                <a:latin typeface="Constantia"/>
                <a:ea typeface="Constantia"/>
                <a:cs typeface="Constantia"/>
                <a:sym typeface="Constantia"/>
              </a:defRPr>
            </a:lvl3pPr>
            <a:lvl4pPr indent="-210819" lvl="3" marL="1188720" marR="0" rtl="0" algn="l">
              <a:lnSpc>
                <a:spcPct val="100000"/>
              </a:lnSpc>
              <a:spcBef>
                <a:spcPts val="280"/>
              </a:spcBef>
              <a:spcAft>
                <a:spcPts val="0"/>
              </a:spcAft>
              <a:buClr>
                <a:schemeClr val="accent3"/>
              </a:buClr>
              <a:buFont typeface="Noto Sans Symbols"/>
              <a:buNone/>
              <a:defRPr b="0" i="0" sz="1400" u="none" cap="none" strike="noStrike">
                <a:solidFill>
                  <a:schemeClr val="lt1"/>
                </a:solidFill>
                <a:latin typeface="Constantia"/>
                <a:ea typeface="Constantia"/>
                <a:cs typeface="Constantia"/>
                <a:sym typeface="Constantia"/>
              </a:defRPr>
            </a:lvl4pPr>
            <a:lvl5pPr indent="-218439" lvl="4" marL="1463040" marR="0" rtl="0" algn="l">
              <a:lnSpc>
                <a:spcPct val="100000"/>
              </a:lnSpc>
              <a:spcBef>
                <a:spcPts val="280"/>
              </a:spcBef>
              <a:spcAft>
                <a:spcPts val="0"/>
              </a:spcAft>
              <a:buClr>
                <a:schemeClr val="accent4"/>
              </a:buClr>
              <a:buFont typeface="Noto Sans Symbols"/>
              <a:buNone/>
              <a:defRPr b="0" i="0" sz="1400" u="none" cap="none" strike="noStrike">
                <a:solidFill>
                  <a:schemeClr val="lt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lt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lt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lt2"/>
              </a:buClr>
              <a:buSzPct val="100000"/>
              <a:buFont typeface="Constantia"/>
              <a:buChar char="•"/>
              <a:defRPr b="0" i="0" sz="1600" u="none" cap="none" strike="noStrike">
                <a:solidFill>
                  <a:schemeClr val="lt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lt2"/>
              </a:buClr>
              <a:buSzPct val="1000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76" name="Shape 76"/>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D0E9ED"/>
              </a:buClr>
              <a:buFont typeface="Constantia"/>
              <a:buNone/>
              <a:defRPr b="0" i="0" sz="1200" u="none" cap="none" strike="noStrike">
                <a:solidFill>
                  <a:srgbClr val="D0E9ED"/>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9pPr>
          </a:lstStyle>
          <a:p/>
        </p:txBody>
      </p:sp>
      <p:sp>
        <p:nvSpPr>
          <p:cNvPr id="77" name="Shape 77"/>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D0E9ED"/>
              </a:buClr>
              <a:buFont typeface="Constantia"/>
              <a:buNone/>
              <a:defRPr b="0" i="0" sz="1200" u="none" cap="none" strike="noStrike">
                <a:solidFill>
                  <a:srgbClr val="D0E9ED"/>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lt1"/>
              </a:buClr>
              <a:buFont typeface="Constantia"/>
              <a:buNone/>
              <a:defRPr b="0" i="0" sz="1800" u="none" cap="none" strike="noStrike">
                <a:solidFill>
                  <a:schemeClr val="lt1"/>
                </a:solidFill>
                <a:latin typeface="Constantia"/>
                <a:ea typeface="Constantia"/>
                <a:cs typeface="Constantia"/>
                <a:sym typeface="Constantia"/>
              </a:defRPr>
            </a:lvl9pPr>
          </a:lstStyle>
          <a:p/>
        </p:txBody>
      </p:sp>
      <p:sp>
        <p:nvSpPr>
          <p:cNvPr id="78" name="Shape 78"/>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D0E9ED"/>
              </a:buClr>
              <a:buSzPct val="25000"/>
              <a:buFont typeface="Constantia"/>
              <a:buNone/>
            </a:pPr>
            <a:fld id="{00000000-1234-1234-1234-123412341234}" type="slidenum">
              <a:rPr b="0" i="0" lang="en" sz="1200" u="none" cap="none" strike="noStrike">
                <a:solidFill>
                  <a:srgbClr val="D0E9ED"/>
                </a:solidFill>
                <a:latin typeface="Constantia"/>
                <a:ea typeface="Constantia"/>
                <a:cs typeface="Constantia"/>
                <a:sym typeface="Constantia"/>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9" name="Shape 79"/>
        <p:cNvGrpSpPr/>
        <p:nvPr/>
      </p:nvGrpSpPr>
      <p:grpSpPr>
        <a:xfrm>
          <a:off x="0" y="0"/>
          <a:ext cx="0" cy="0"/>
          <a:chOff x="0" y="0"/>
          <a:chExt cx="0" cy="0"/>
        </a:xfrm>
      </p:grpSpPr>
      <p:sp>
        <p:nvSpPr>
          <p:cNvPr id="80" name="Shape 80"/>
          <p:cNvSpPr txBox="1"/>
          <p:nvPr>
            <p:ph type="title"/>
          </p:nvPr>
        </p:nvSpPr>
        <p:spPr>
          <a:xfrm>
            <a:off x="457200" y="528065"/>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81" name="Shape 81"/>
          <p:cNvSpPr txBox="1"/>
          <p:nvPr>
            <p:ph idx="1" type="body"/>
          </p:nvPr>
        </p:nvSpPr>
        <p:spPr>
          <a:xfrm>
            <a:off x="457200" y="1440063"/>
            <a:ext cx="4038600" cy="33261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6200" lvl="2" marL="9144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dk1"/>
                </a:solidFill>
                <a:latin typeface="Constantia"/>
                <a:ea typeface="Constantia"/>
                <a:cs typeface="Constantia"/>
                <a:sym typeface="Constantia"/>
              </a:defRPr>
            </a:lvl3pPr>
            <a:lvl4pPr indent="-73026" lvl="3" marL="1188720" marR="0" rtl="0" algn="l">
              <a:lnSpc>
                <a:spcPct val="100000"/>
              </a:lnSpc>
              <a:spcBef>
                <a:spcPts val="360"/>
              </a:spcBef>
              <a:spcAft>
                <a:spcPts val="0"/>
              </a:spcAft>
              <a:buClr>
                <a:schemeClr val="accent3"/>
              </a:buClr>
              <a:buSzPct val="64998"/>
              <a:buFont typeface="Noto Sans Symbols"/>
              <a:buChar char="●"/>
              <a:defRPr b="0" i="0" sz="1800" u="none" cap="none" strike="noStrike">
                <a:solidFill>
                  <a:schemeClr val="dk1"/>
                </a:solidFill>
                <a:latin typeface="Constantia"/>
                <a:ea typeface="Constantia"/>
                <a:cs typeface="Constantia"/>
                <a:sym typeface="Constantia"/>
              </a:defRPr>
            </a:lvl4pPr>
            <a:lvl5pPr indent="-80646" lvl="4" marL="1463040" marR="0" rtl="0" algn="l">
              <a:lnSpc>
                <a:spcPct val="100000"/>
              </a:lnSpc>
              <a:spcBef>
                <a:spcPts val="360"/>
              </a:spcBef>
              <a:spcAft>
                <a:spcPts val="0"/>
              </a:spcAft>
              <a:buClr>
                <a:schemeClr val="accent4"/>
              </a:buClr>
              <a:buSzPct val="64998"/>
              <a:buFont typeface="Noto Sans Symbols"/>
              <a:buChar char="●"/>
              <a:defRPr b="0" i="0" sz="18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2" name="Shape 82"/>
          <p:cNvSpPr txBox="1"/>
          <p:nvPr>
            <p:ph idx="2" type="body"/>
          </p:nvPr>
        </p:nvSpPr>
        <p:spPr>
          <a:xfrm>
            <a:off x="4648200" y="1440063"/>
            <a:ext cx="4038600" cy="33261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6200" lvl="2" marL="914400" marR="0" rtl="0" algn="l">
              <a:lnSpc>
                <a:spcPct val="100000"/>
              </a:lnSpc>
              <a:spcBef>
                <a:spcPts val="400"/>
              </a:spcBef>
              <a:spcAft>
                <a:spcPts val="0"/>
              </a:spcAft>
              <a:buClr>
                <a:schemeClr val="accent2"/>
              </a:buClr>
              <a:buSzPct val="70000"/>
              <a:buFont typeface="Noto Sans Symbols"/>
              <a:buChar char="●"/>
              <a:defRPr b="0" i="0" sz="2000" u="none" cap="none" strike="noStrike">
                <a:solidFill>
                  <a:schemeClr val="dk1"/>
                </a:solidFill>
                <a:latin typeface="Constantia"/>
                <a:ea typeface="Constantia"/>
                <a:cs typeface="Constantia"/>
                <a:sym typeface="Constantia"/>
              </a:defRPr>
            </a:lvl3pPr>
            <a:lvl4pPr indent="-73026" lvl="3" marL="1188720" marR="0" rtl="0" algn="l">
              <a:lnSpc>
                <a:spcPct val="100000"/>
              </a:lnSpc>
              <a:spcBef>
                <a:spcPts val="360"/>
              </a:spcBef>
              <a:spcAft>
                <a:spcPts val="0"/>
              </a:spcAft>
              <a:buClr>
                <a:schemeClr val="accent3"/>
              </a:buClr>
              <a:buSzPct val="64998"/>
              <a:buFont typeface="Noto Sans Symbols"/>
              <a:buChar char="●"/>
              <a:defRPr b="0" i="0" sz="1800" u="none" cap="none" strike="noStrike">
                <a:solidFill>
                  <a:schemeClr val="dk1"/>
                </a:solidFill>
                <a:latin typeface="Constantia"/>
                <a:ea typeface="Constantia"/>
                <a:cs typeface="Constantia"/>
                <a:sym typeface="Constantia"/>
              </a:defRPr>
            </a:lvl4pPr>
            <a:lvl5pPr indent="-80646" lvl="4" marL="1463040" marR="0" rtl="0" algn="l">
              <a:lnSpc>
                <a:spcPct val="100000"/>
              </a:lnSpc>
              <a:spcBef>
                <a:spcPts val="360"/>
              </a:spcBef>
              <a:spcAft>
                <a:spcPts val="0"/>
              </a:spcAft>
              <a:buClr>
                <a:schemeClr val="accent4"/>
              </a:buClr>
              <a:buSzPct val="64998"/>
              <a:buFont typeface="Noto Sans Symbols"/>
              <a:buChar char="●"/>
              <a:defRPr b="0" i="0" sz="18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3" name="Shape 83"/>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84" name="Shape 84"/>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85" name="Shape 85"/>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86" name="Shape 86"/>
        <p:cNvGrpSpPr/>
        <p:nvPr/>
      </p:nvGrpSpPr>
      <p:grpSpPr>
        <a:xfrm>
          <a:off x="0" y="0"/>
          <a:ext cx="0" cy="0"/>
          <a:chOff x="0" y="0"/>
          <a:chExt cx="0" cy="0"/>
        </a:xfrm>
      </p:grpSpPr>
      <p:sp>
        <p:nvSpPr>
          <p:cNvPr id="87" name="Shape 87"/>
          <p:cNvSpPr txBox="1"/>
          <p:nvPr>
            <p:ph type="title"/>
          </p:nvPr>
        </p:nvSpPr>
        <p:spPr>
          <a:xfrm>
            <a:off x="457200" y="528065"/>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88" name="Shape 88"/>
          <p:cNvSpPr txBox="1"/>
          <p:nvPr>
            <p:ph idx="1" type="body"/>
          </p:nvPr>
        </p:nvSpPr>
        <p:spPr>
          <a:xfrm>
            <a:off x="457200" y="1391436"/>
            <a:ext cx="4040100" cy="494400"/>
          </a:xfrm>
          <a:prstGeom prst="rect">
            <a:avLst/>
          </a:prstGeom>
          <a:noFill/>
          <a:ln>
            <a:noFill/>
          </a:ln>
        </p:spPr>
        <p:txBody>
          <a:bodyPr anchorCtr="0" anchor="ctr" bIns="91425" lIns="91425" rIns="91425" wrap="square" tIns="91425"/>
          <a:lstStyle>
            <a:lvl1pPr indent="0" lvl="0" marL="0" marR="0" rtl="0" algn="l">
              <a:lnSpc>
                <a:spcPct val="100000"/>
              </a:lnSpc>
              <a:spcBef>
                <a:spcPts val="480"/>
              </a:spcBef>
              <a:spcAft>
                <a:spcPts val="0"/>
              </a:spcAft>
              <a:buClr>
                <a:schemeClr val="accent3"/>
              </a:buClr>
              <a:buFont typeface="Noto Sans Symbols"/>
              <a:buNone/>
              <a:defRPr b="1" i="0" sz="2400" u="none" cap="none" strike="noStrike">
                <a:solidFill>
                  <a:schemeClr val="dk2"/>
                </a:solidFill>
                <a:latin typeface="Constantia"/>
                <a:ea typeface="Constantia"/>
                <a:cs typeface="Constantia"/>
                <a:sym typeface="Constantia"/>
              </a:defRPr>
            </a:lvl1pPr>
            <a:lvl2pPr indent="-259080" lvl="1" marL="640080" marR="0" rtl="0" algn="l">
              <a:lnSpc>
                <a:spcPct val="100000"/>
              </a:lnSpc>
              <a:spcBef>
                <a:spcPts val="400"/>
              </a:spcBef>
              <a:spcAft>
                <a:spcPts val="0"/>
              </a:spcAft>
              <a:buClr>
                <a:schemeClr val="accent1"/>
              </a:buClr>
              <a:buFont typeface="Noto Sans Symbols"/>
              <a:buNone/>
              <a:defRPr b="1" i="0" sz="2000" u="none" cap="none" strike="noStrike">
                <a:solidFill>
                  <a:schemeClr val="dk1"/>
                </a:solidFill>
                <a:latin typeface="Constantia"/>
                <a:ea typeface="Constantia"/>
                <a:cs typeface="Constantia"/>
                <a:sym typeface="Constantia"/>
              </a:defRPr>
            </a:lvl2pPr>
            <a:lvl3pPr indent="-254000" lvl="2" marL="914400" marR="0" rtl="0" algn="l">
              <a:lnSpc>
                <a:spcPct val="100000"/>
              </a:lnSpc>
              <a:spcBef>
                <a:spcPts val="360"/>
              </a:spcBef>
              <a:spcAft>
                <a:spcPts val="0"/>
              </a:spcAft>
              <a:buClr>
                <a:schemeClr val="accent2"/>
              </a:buClr>
              <a:buFont typeface="Noto Sans Symbols"/>
              <a:buNone/>
              <a:defRPr b="1" i="0" sz="1800" u="none" cap="none" strike="noStrike">
                <a:solidFill>
                  <a:schemeClr val="dk1"/>
                </a:solidFill>
                <a:latin typeface="Constantia"/>
                <a:ea typeface="Constantia"/>
                <a:cs typeface="Constantia"/>
                <a:sym typeface="Constantia"/>
              </a:defRPr>
            </a:lvl3pPr>
            <a:lvl4pPr indent="-210819" lvl="3" marL="1188720" marR="0" rtl="0" algn="l">
              <a:lnSpc>
                <a:spcPct val="100000"/>
              </a:lnSpc>
              <a:spcBef>
                <a:spcPts val="320"/>
              </a:spcBef>
              <a:spcAft>
                <a:spcPts val="0"/>
              </a:spcAft>
              <a:buClr>
                <a:schemeClr val="accent3"/>
              </a:buClr>
              <a:buFont typeface="Noto Sans Symbols"/>
              <a:buNone/>
              <a:defRPr b="1" i="0" sz="1600" u="none" cap="none" strike="noStrike">
                <a:solidFill>
                  <a:schemeClr val="dk1"/>
                </a:solidFill>
                <a:latin typeface="Constantia"/>
                <a:ea typeface="Constantia"/>
                <a:cs typeface="Constantia"/>
                <a:sym typeface="Constantia"/>
              </a:defRPr>
            </a:lvl4pPr>
            <a:lvl5pPr indent="-218439" lvl="4" marL="1463040" marR="0" rtl="0" algn="l">
              <a:lnSpc>
                <a:spcPct val="100000"/>
              </a:lnSpc>
              <a:spcBef>
                <a:spcPts val="320"/>
              </a:spcBef>
              <a:spcAft>
                <a:spcPts val="0"/>
              </a:spcAft>
              <a:buClr>
                <a:schemeClr val="accent4"/>
              </a:buClr>
              <a:buFont typeface="Noto Sans Symbols"/>
              <a:buNone/>
              <a:defRPr b="1" i="0" sz="16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89" name="Shape 89"/>
          <p:cNvSpPr txBox="1"/>
          <p:nvPr>
            <p:ph idx="2" type="body"/>
          </p:nvPr>
        </p:nvSpPr>
        <p:spPr>
          <a:xfrm>
            <a:off x="4645025" y="1394818"/>
            <a:ext cx="4041900" cy="491100"/>
          </a:xfrm>
          <a:prstGeom prst="rect">
            <a:avLst/>
          </a:prstGeom>
          <a:noFill/>
          <a:ln>
            <a:noFill/>
          </a:ln>
        </p:spPr>
        <p:txBody>
          <a:bodyPr anchorCtr="0" anchor="ctr" bIns="91425" lIns="91425" rIns="91425" wrap="square" tIns="91425"/>
          <a:lstStyle>
            <a:lvl1pPr indent="0" lvl="0" marL="0" marR="0" rtl="0" algn="l">
              <a:lnSpc>
                <a:spcPct val="100000"/>
              </a:lnSpc>
              <a:spcBef>
                <a:spcPts val="480"/>
              </a:spcBef>
              <a:spcAft>
                <a:spcPts val="0"/>
              </a:spcAft>
              <a:buClr>
                <a:schemeClr val="accent3"/>
              </a:buClr>
              <a:buFont typeface="Noto Sans Symbols"/>
              <a:buNone/>
              <a:defRPr b="1" i="0" sz="2400" u="none" cap="none" strike="noStrike">
                <a:solidFill>
                  <a:schemeClr val="dk2"/>
                </a:solidFill>
                <a:latin typeface="Constantia"/>
                <a:ea typeface="Constantia"/>
                <a:cs typeface="Constantia"/>
                <a:sym typeface="Constantia"/>
              </a:defRPr>
            </a:lvl1pPr>
            <a:lvl2pPr indent="-259080" lvl="1" marL="640080" marR="0" rtl="0" algn="l">
              <a:lnSpc>
                <a:spcPct val="100000"/>
              </a:lnSpc>
              <a:spcBef>
                <a:spcPts val="400"/>
              </a:spcBef>
              <a:spcAft>
                <a:spcPts val="0"/>
              </a:spcAft>
              <a:buClr>
                <a:schemeClr val="accent1"/>
              </a:buClr>
              <a:buFont typeface="Noto Sans Symbols"/>
              <a:buNone/>
              <a:defRPr b="1" i="0" sz="2000" u="none" cap="none" strike="noStrike">
                <a:solidFill>
                  <a:schemeClr val="dk1"/>
                </a:solidFill>
                <a:latin typeface="Constantia"/>
                <a:ea typeface="Constantia"/>
                <a:cs typeface="Constantia"/>
                <a:sym typeface="Constantia"/>
              </a:defRPr>
            </a:lvl2pPr>
            <a:lvl3pPr indent="-254000" lvl="2" marL="914400" marR="0" rtl="0" algn="l">
              <a:lnSpc>
                <a:spcPct val="100000"/>
              </a:lnSpc>
              <a:spcBef>
                <a:spcPts val="360"/>
              </a:spcBef>
              <a:spcAft>
                <a:spcPts val="0"/>
              </a:spcAft>
              <a:buClr>
                <a:schemeClr val="accent2"/>
              </a:buClr>
              <a:buFont typeface="Noto Sans Symbols"/>
              <a:buNone/>
              <a:defRPr b="1" i="0" sz="1800" u="none" cap="none" strike="noStrike">
                <a:solidFill>
                  <a:schemeClr val="dk1"/>
                </a:solidFill>
                <a:latin typeface="Constantia"/>
                <a:ea typeface="Constantia"/>
                <a:cs typeface="Constantia"/>
                <a:sym typeface="Constantia"/>
              </a:defRPr>
            </a:lvl3pPr>
            <a:lvl4pPr indent="-210819" lvl="3" marL="1188720" marR="0" rtl="0" algn="l">
              <a:lnSpc>
                <a:spcPct val="100000"/>
              </a:lnSpc>
              <a:spcBef>
                <a:spcPts val="320"/>
              </a:spcBef>
              <a:spcAft>
                <a:spcPts val="0"/>
              </a:spcAft>
              <a:buClr>
                <a:schemeClr val="accent3"/>
              </a:buClr>
              <a:buFont typeface="Noto Sans Symbols"/>
              <a:buNone/>
              <a:defRPr b="1" i="0" sz="1600" u="none" cap="none" strike="noStrike">
                <a:solidFill>
                  <a:schemeClr val="dk1"/>
                </a:solidFill>
                <a:latin typeface="Constantia"/>
                <a:ea typeface="Constantia"/>
                <a:cs typeface="Constantia"/>
                <a:sym typeface="Constantia"/>
              </a:defRPr>
            </a:lvl4pPr>
            <a:lvl5pPr indent="-218439" lvl="4" marL="1463040" marR="0" rtl="0" algn="l">
              <a:lnSpc>
                <a:spcPct val="100000"/>
              </a:lnSpc>
              <a:spcBef>
                <a:spcPts val="320"/>
              </a:spcBef>
              <a:spcAft>
                <a:spcPts val="0"/>
              </a:spcAft>
              <a:buClr>
                <a:schemeClr val="accent4"/>
              </a:buClr>
              <a:buFont typeface="Noto Sans Symbols"/>
              <a:buNone/>
              <a:defRPr b="1" i="0" sz="16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0" name="Shape 90"/>
          <p:cNvSpPr txBox="1"/>
          <p:nvPr>
            <p:ph idx="3" type="body"/>
          </p:nvPr>
        </p:nvSpPr>
        <p:spPr>
          <a:xfrm>
            <a:off x="457200" y="1885950"/>
            <a:ext cx="4040100" cy="2884200"/>
          </a:xfrm>
          <a:prstGeom prst="rect">
            <a:avLst/>
          </a:prstGeom>
          <a:noFill/>
          <a:ln>
            <a:noFill/>
          </a:ln>
        </p:spPr>
        <p:txBody>
          <a:bodyPr anchorCtr="0" anchor="t" bIns="91425" lIns="91425" rIns="91425" wrap="square" tIns="91425"/>
          <a:lstStyle>
            <a:lvl1pPr indent="-14604" lvl="0" marL="274320" marR="0" rtl="0" algn="l">
              <a:lnSpc>
                <a:spcPct val="100000"/>
              </a:lnSpc>
              <a:spcBef>
                <a:spcPts val="440"/>
              </a:spcBef>
              <a:spcAft>
                <a:spcPts val="0"/>
              </a:spcAft>
              <a:buClr>
                <a:schemeClr val="accent3"/>
              </a:buClr>
              <a:buSzPct val="95000"/>
              <a:buFont typeface="Noto Sans Symbols"/>
              <a:buChar char="●"/>
              <a:defRPr b="0" i="0" sz="2200" u="none" cap="none" strike="noStrike">
                <a:solidFill>
                  <a:schemeClr val="dk1"/>
                </a:solidFill>
                <a:latin typeface="Constantia"/>
                <a:ea typeface="Constantia"/>
                <a:cs typeface="Constantia"/>
                <a:sym typeface="Constantia"/>
              </a:defRPr>
            </a:lvl1pPr>
            <a:lvl2pPr indent="-49530" lvl="1" marL="640080" marR="0" rtl="0" algn="l">
              <a:lnSpc>
                <a:spcPct val="100000"/>
              </a:lnSpc>
              <a:spcBef>
                <a:spcPts val="400"/>
              </a:spcBef>
              <a:spcAft>
                <a:spcPts val="0"/>
              </a:spcAft>
              <a:buClr>
                <a:schemeClr val="accent1"/>
              </a:buClr>
              <a:buSzPct val="85000"/>
              <a:buFont typeface="Noto Sans Symbols"/>
              <a:buChar char="●"/>
              <a:defRPr b="0" i="0" sz="2000" u="none" cap="none" strike="noStrike">
                <a:solidFill>
                  <a:schemeClr val="dk1"/>
                </a:solidFill>
                <a:latin typeface="Constantia"/>
                <a:ea typeface="Constantia"/>
                <a:cs typeface="Constantia"/>
                <a:sym typeface="Constantia"/>
              </a:defRPr>
            </a:lvl2pPr>
            <a:lvl3pPr indent="-97789" lvl="2" marL="914400" marR="0" rtl="0" algn="l">
              <a:lnSpc>
                <a:spcPct val="100000"/>
              </a:lnSpc>
              <a:spcBef>
                <a:spcPts val="360"/>
              </a:spcBef>
              <a:spcAft>
                <a:spcPts val="0"/>
              </a:spcAft>
              <a:buClr>
                <a:schemeClr val="accent2"/>
              </a:buClr>
              <a:buSzPct val="70000"/>
              <a:buFont typeface="Noto Sans Symbols"/>
              <a:buChar char="●"/>
              <a:defRPr b="0" i="0" sz="1800" u="none" cap="none" strike="noStrike">
                <a:solidFill>
                  <a:schemeClr val="dk1"/>
                </a:solidFill>
                <a:latin typeface="Constantia"/>
                <a:ea typeface="Constantia"/>
                <a:cs typeface="Constantia"/>
                <a:sym typeface="Constantia"/>
              </a:defRPr>
            </a:lvl3pPr>
            <a:lvl4pPr indent="-81281" lvl="3" marL="1188720" marR="0" rtl="0" algn="l">
              <a:lnSpc>
                <a:spcPct val="100000"/>
              </a:lnSpc>
              <a:spcBef>
                <a:spcPts val="320"/>
              </a:spcBef>
              <a:spcAft>
                <a:spcPts val="0"/>
              </a:spcAft>
              <a:buClr>
                <a:schemeClr val="accent3"/>
              </a:buClr>
              <a:buSzPct val="64998"/>
              <a:buFont typeface="Noto Sans Symbols"/>
              <a:buChar char="●"/>
              <a:defRPr b="0" i="0" sz="1600" u="none" cap="none" strike="noStrike">
                <a:solidFill>
                  <a:schemeClr val="dk1"/>
                </a:solidFill>
                <a:latin typeface="Constantia"/>
                <a:ea typeface="Constantia"/>
                <a:cs typeface="Constantia"/>
                <a:sym typeface="Constantia"/>
              </a:defRPr>
            </a:lvl4pPr>
            <a:lvl5pPr indent="-88901" lvl="4" marL="1463040" marR="0" rtl="0" algn="l">
              <a:lnSpc>
                <a:spcPct val="100000"/>
              </a:lnSpc>
              <a:spcBef>
                <a:spcPts val="320"/>
              </a:spcBef>
              <a:spcAft>
                <a:spcPts val="0"/>
              </a:spcAft>
              <a:buClr>
                <a:schemeClr val="accent4"/>
              </a:buClr>
              <a:buSzPct val="64998"/>
              <a:buFont typeface="Noto Sans Symbols"/>
              <a:buChar char="●"/>
              <a:defRPr b="0" i="0" sz="16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1" name="Shape 91"/>
          <p:cNvSpPr txBox="1"/>
          <p:nvPr>
            <p:ph idx="4" type="body"/>
          </p:nvPr>
        </p:nvSpPr>
        <p:spPr>
          <a:xfrm>
            <a:off x="4645025" y="1885950"/>
            <a:ext cx="4041900" cy="2884200"/>
          </a:xfrm>
          <a:prstGeom prst="rect">
            <a:avLst/>
          </a:prstGeom>
          <a:noFill/>
          <a:ln>
            <a:noFill/>
          </a:ln>
        </p:spPr>
        <p:txBody>
          <a:bodyPr anchorCtr="0" anchor="t" bIns="91425" lIns="91425" rIns="91425" wrap="square" tIns="91425"/>
          <a:lstStyle>
            <a:lvl1pPr indent="-14604" lvl="0" marL="274320" marR="0" rtl="0" algn="l">
              <a:lnSpc>
                <a:spcPct val="100000"/>
              </a:lnSpc>
              <a:spcBef>
                <a:spcPts val="440"/>
              </a:spcBef>
              <a:spcAft>
                <a:spcPts val="0"/>
              </a:spcAft>
              <a:buClr>
                <a:schemeClr val="accent3"/>
              </a:buClr>
              <a:buSzPct val="95000"/>
              <a:buFont typeface="Noto Sans Symbols"/>
              <a:buChar char="●"/>
              <a:defRPr b="0" i="0" sz="2200" u="none" cap="none" strike="noStrike">
                <a:solidFill>
                  <a:schemeClr val="dk1"/>
                </a:solidFill>
                <a:latin typeface="Constantia"/>
                <a:ea typeface="Constantia"/>
                <a:cs typeface="Constantia"/>
                <a:sym typeface="Constantia"/>
              </a:defRPr>
            </a:lvl1pPr>
            <a:lvl2pPr indent="-49530" lvl="1" marL="640080" marR="0" rtl="0" algn="l">
              <a:lnSpc>
                <a:spcPct val="100000"/>
              </a:lnSpc>
              <a:spcBef>
                <a:spcPts val="400"/>
              </a:spcBef>
              <a:spcAft>
                <a:spcPts val="0"/>
              </a:spcAft>
              <a:buClr>
                <a:schemeClr val="accent1"/>
              </a:buClr>
              <a:buSzPct val="85000"/>
              <a:buFont typeface="Noto Sans Symbols"/>
              <a:buChar char="●"/>
              <a:defRPr b="0" i="0" sz="2000" u="none" cap="none" strike="noStrike">
                <a:solidFill>
                  <a:schemeClr val="dk1"/>
                </a:solidFill>
                <a:latin typeface="Constantia"/>
                <a:ea typeface="Constantia"/>
                <a:cs typeface="Constantia"/>
                <a:sym typeface="Constantia"/>
              </a:defRPr>
            </a:lvl2pPr>
            <a:lvl3pPr indent="-97789" lvl="2" marL="914400" marR="0" rtl="0" algn="l">
              <a:lnSpc>
                <a:spcPct val="100000"/>
              </a:lnSpc>
              <a:spcBef>
                <a:spcPts val="360"/>
              </a:spcBef>
              <a:spcAft>
                <a:spcPts val="0"/>
              </a:spcAft>
              <a:buClr>
                <a:schemeClr val="accent2"/>
              </a:buClr>
              <a:buSzPct val="70000"/>
              <a:buFont typeface="Noto Sans Symbols"/>
              <a:buChar char="●"/>
              <a:defRPr b="0" i="0" sz="1800" u="none" cap="none" strike="noStrike">
                <a:solidFill>
                  <a:schemeClr val="dk1"/>
                </a:solidFill>
                <a:latin typeface="Constantia"/>
                <a:ea typeface="Constantia"/>
                <a:cs typeface="Constantia"/>
                <a:sym typeface="Constantia"/>
              </a:defRPr>
            </a:lvl3pPr>
            <a:lvl4pPr indent="-81281" lvl="3" marL="1188720" marR="0" rtl="0" algn="l">
              <a:lnSpc>
                <a:spcPct val="100000"/>
              </a:lnSpc>
              <a:spcBef>
                <a:spcPts val="320"/>
              </a:spcBef>
              <a:spcAft>
                <a:spcPts val="0"/>
              </a:spcAft>
              <a:buClr>
                <a:schemeClr val="accent3"/>
              </a:buClr>
              <a:buSzPct val="64998"/>
              <a:buFont typeface="Noto Sans Symbols"/>
              <a:buChar char="●"/>
              <a:defRPr b="0" i="0" sz="1600" u="none" cap="none" strike="noStrike">
                <a:solidFill>
                  <a:schemeClr val="dk1"/>
                </a:solidFill>
                <a:latin typeface="Constantia"/>
                <a:ea typeface="Constantia"/>
                <a:cs typeface="Constantia"/>
                <a:sym typeface="Constantia"/>
              </a:defRPr>
            </a:lvl4pPr>
            <a:lvl5pPr indent="-88901" lvl="4" marL="1463040" marR="0" rtl="0" algn="l">
              <a:lnSpc>
                <a:spcPct val="100000"/>
              </a:lnSpc>
              <a:spcBef>
                <a:spcPts val="320"/>
              </a:spcBef>
              <a:spcAft>
                <a:spcPts val="0"/>
              </a:spcAft>
              <a:buClr>
                <a:schemeClr val="accent4"/>
              </a:buClr>
              <a:buSzPct val="64998"/>
              <a:buFont typeface="Noto Sans Symbols"/>
              <a:buChar char="●"/>
              <a:defRPr b="0" i="0" sz="16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92" name="Shape 92"/>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93" name="Shape 93"/>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94" name="Shape 94"/>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95" name="Shape 95"/>
        <p:cNvGrpSpPr/>
        <p:nvPr/>
      </p:nvGrpSpPr>
      <p:grpSpPr>
        <a:xfrm>
          <a:off x="0" y="0"/>
          <a:ext cx="0" cy="0"/>
          <a:chOff x="0" y="0"/>
          <a:chExt cx="0" cy="0"/>
        </a:xfrm>
      </p:grpSpPr>
      <p:sp>
        <p:nvSpPr>
          <p:cNvPr id="96" name="Shape 96"/>
          <p:cNvSpPr txBox="1"/>
          <p:nvPr>
            <p:ph type="title"/>
          </p:nvPr>
        </p:nvSpPr>
        <p:spPr>
          <a:xfrm>
            <a:off x="457200" y="528065"/>
            <a:ext cx="83058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97" name="Shape 97"/>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98" name="Shape 98"/>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99" name="Shape 99"/>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00" name="Shape 100"/>
        <p:cNvGrpSpPr/>
        <p:nvPr/>
      </p:nvGrpSpPr>
      <p:grpSpPr>
        <a:xfrm>
          <a:off x="0" y="0"/>
          <a:ext cx="0" cy="0"/>
          <a:chOff x="0" y="0"/>
          <a:chExt cx="0" cy="0"/>
        </a:xfrm>
      </p:grpSpPr>
      <p:sp>
        <p:nvSpPr>
          <p:cNvPr id="101" name="Shape 101"/>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02" name="Shape 102"/>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03" name="Shape 103"/>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104" name="Shape 104"/>
        <p:cNvGrpSpPr/>
        <p:nvPr/>
      </p:nvGrpSpPr>
      <p:grpSpPr>
        <a:xfrm>
          <a:off x="0" y="0"/>
          <a:ext cx="0" cy="0"/>
          <a:chOff x="0" y="0"/>
          <a:chExt cx="0" cy="0"/>
        </a:xfrm>
      </p:grpSpPr>
      <p:sp>
        <p:nvSpPr>
          <p:cNvPr id="105" name="Shape 105"/>
          <p:cNvSpPr txBox="1"/>
          <p:nvPr>
            <p:ph type="title"/>
          </p:nvPr>
        </p:nvSpPr>
        <p:spPr>
          <a:xfrm>
            <a:off x="685800" y="385764"/>
            <a:ext cx="2743200" cy="8715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26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106" name="Shape 106"/>
          <p:cNvSpPr txBox="1"/>
          <p:nvPr>
            <p:ph idx="1" type="body"/>
          </p:nvPr>
        </p:nvSpPr>
        <p:spPr>
          <a:xfrm>
            <a:off x="685800" y="1257300"/>
            <a:ext cx="2743200" cy="3429000"/>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0"/>
              </a:spcAft>
              <a:buClr>
                <a:schemeClr val="accent3"/>
              </a:buClr>
              <a:buFont typeface="Noto Sans Symbols"/>
              <a:buNone/>
              <a:defRPr b="0" i="0" sz="1400" u="none" cap="none" strike="noStrike">
                <a:solidFill>
                  <a:schemeClr val="dk1"/>
                </a:solidFill>
                <a:latin typeface="Constantia"/>
                <a:ea typeface="Constantia"/>
                <a:cs typeface="Constantia"/>
                <a:sym typeface="Constantia"/>
              </a:defRPr>
            </a:lvl1pPr>
            <a:lvl2pPr indent="-5080" lvl="1" marL="640080" marR="0" rtl="0" algn="l">
              <a:lnSpc>
                <a:spcPct val="100000"/>
              </a:lnSpc>
              <a:spcBef>
                <a:spcPts val="240"/>
              </a:spcBef>
              <a:spcAft>
                <a:spcPts val="0"/>
              </a:spcAft>
              <a:buClr>
                <a:schemeClr val="accent1"/>
              </a:buClr>
              <a:buFont typeface="Noto Sans Symbols"/>
              <a:buNone/>
              <a:defRPr b="0" i="0" sz="12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200"/>
              </a:spcBef>
              <a:spcAft>
                <a:spcPts val="0"/>
              </a:spcAft>
              <a:buClr>
                <a:schemeClr val="accent2"/>
              </a:buClr>
              <a:buFont typeface="Noto Sans Symbols"/>
              <a:buNone/>
              <a:defRPr b="0" i="0" sz="1000" u="none" cap="none" strike="noStrike">
                <a:solidFill>
                  <a:schemeClr val="dk1"/>
                </a:solidFill>
                <a:latin typeface="Constantia"/>
                <a:ea typeface="Constantia"/>
                <a:cs typeface="Constantia"/>
                <a:sym typeface="Constantia"/>
              </a:defRPr>
            </a:lvl3pPr>
            <a:lvl4pPr indent="-7619" lvl="3" marL="1188720" marR="0" rtl="0" algn="l">
              <a:lnSpc>
                <a:spcPct val="100000"/>
              </a:lnSpc>
              <a:spcBef>
                <a:spcPts val="180"/>
              </a:spcBef>
              <a:spcAft>
                <a:spcPts val="0"/>
              </a:spcAft>
              <a:buClr>
                <a:schemeClr val="accent3"/>
              </a:buClr>
              <a:buFont typeface="Noto Sans Symbols"/>
              <a:buNone/>
              <a:defRPr b="0" i="0" sz="900" u="none" cap="none" strike="noStrike">
                <a:solidFill>
                  <a:schemeClr val="dk1"/>
                </a:solidFill>
                <a:latin typeface="Constantia"/>
                <a:ea typeface="Constantia"/>
                <a:cs typeface="Constantia"/>
                <a:sym typeface="Constantia"/>
              </a:defRPr>
            </a:lvl4pPr>
            <a:lvl5pPr indent="-2539" lvl="4" marL="1463040" marR="0" rtl="0" algn="l">
              <a:lnSpc>
                <a:spcPct val="100000"/>
              </a:lnSpc>
              <a:spcBef>
                <a:spcPts val="180"/>
              </a:spcBef>
              <a:spcAft>
                <a:spcPts val="0"/>
              </a:spcAft>
              <a:buClr>
                <a:schemeClr val="accent4"/>
              </a:buClr>
              <a:buFont typeface="Noto Sans Symbols"/>
              <a:buNone/>
              <a:defRPr b="0" i="0" sz="9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7" name="Shape 107"/>
          <p:cNvSpPr txBox="1"/>
          <p:nvPr>
            <p:ph idx="2" type="body"/>
          </p:nvPr>
        </p:nvSpPr>
        <p:spPr>
          <a:xfrm>
            <a:off x="3575050" y="1257300"/>
            <a:ext cx="5111700" cy="3429000"/>
          </a:xfrm>
          <a:prstGeom prst="rect">
            <a:avLst/>
          </a:prstGeom>
          <a:noFill/>
          <a:ln>
            <a:noFill/>
          </a:ln>
        </p:spPr>
        <p:txBody>
          <a:bodyPr anchorCtr="0" anchor="t" bIns="91425" lIns="91425" rIns="91425" wrap="square" tIns="91425"/>
          <a:lstStyle>
            <a:lvl1pPr indent="59689" lvl="0" marL="274320" marR="0" rtl="0" algn="l">
              <a:lnSpc>
                <a:spcPct val="100000"/>
              </a:lnSpc>
              <a:spcBef>
                <a:spcPts val="560"/>
              </a:spcBef>
              <a:spcAft>
                <a:spcPts val="0"/>
              </a:spcAft>
              <a:buClr>
                <a:schemeClr val="accent3"/>
              </a:buClr>
              <a:buSzPct val="95000"/>
              <a:buFont typeface="Noto Sans Symbols"/>
              <a:buChar char="●"/>
              <a:defRPr b="0" i="0" sz="2800" u="none" cap="none" strike="noStrike">
                <a:solidFill>
                  <a:schemeClr val="dk1"/>
                </a:solidFill>
                <a:latin typeface="Constantia"/>
                <a:ea typeface="Constantia"/>
                <a:cs typeface="Constantia"/>
                <a:sym typeface="Constantia"/>
              </a:defRPr>
            </a:lvl1pPr>
            <a:lvl2pPr indent="20954" lvl="1" marL="640080" marR="0" rtl="0" algn="l">
              <a:lnSpc>
                <a:spcPct val="100000"/>
              </a:lnSpc>
              <a:spcBef>
                <a:spcPts val="520"/>
              </a:spcBef>
              <a:spcAft>
                <a:spcPts val="0"/>
              </a:spcAft>
              <a:buClr>
                <a:schemeClr val="accent1"/>
              </a:buClr>
              <a:buSzPct val="85000"/>
              <a:buFont typeface="Noto Sans Symbols"/>
              <a:buChar char="●"/>
              <a:defRPr b="0" i="0" sz="2600" u="none" cap="none" strike="noStrike">
                <a:solidFill>
                  <a:schemeClr val="dk1"/>
                </a:solidFill>
                <a:latin typeface="Constantia"/>
                <a:ea typeface="Constantia"/>
                <a:cs typeface="Constantia"/>
                <a:sym typeface="Constantia"/>
              </a:defRPr>
            </a:lvl2pPr>
            <a:lvl3pPr indent="-45719" lvl="2" marL="914400" marR="0" rtl="0" algn="l">
              <a:lnSpc>
                <a:spcPct val="100000"/>
              </a:lnSpc>
              <a:spcBef>
                <a:spcPts val="480"/>
              </a:spcBef>
              <a:spcAft>
                <a:spcPts val="0"/>
              </a:spcAft>
              <a:buClr>
                <a:schemeClr val="accent2"/>
              </a:buClr>
              <a:buSzPct val="70000"/>
              <a:buFont typeface="Noto Sans Symbols"/>
              <a:buChar char="●"/>
              <a:defRPr b="0" i="0" sz="24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80646" lvl="4" marL="1463040" marR="0" rtl="0" algn="l">
              <a:lnSpc>
                <a:spcPct val="100000"/>
              </a:lnSpc>
              <a:spcBef>
                <a:spcPts val="360"/>
              </a:spcBef>
              <a:spcAft>
                <a:spcPts val="0"/>
              </a:spcAft>
              <a:buClr>
                <a:schemeClr val="accent4"/>
              </a:buClr>
              <a:buSzPct val="64998"/>
              <a:buFont typeface="Noto Sans Symbols"/>
              <a:buChar char="●"/>
              <a:defRPr b="0" i="0" sz="18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08" name="Shape 108"/>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09" name="Shape 109"/>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10" name="Shape 110"/>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wrap="square"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111" name="Shape 111"/>
        <p:cNvGrpSpPr/>
        <p:nvPr/>
      </p:nvGrpSpPr>
      <p:grpSpPr>
        <a:xfrm>
          <a:off x="0" y="0"/>
          <a:ext cx="0" cy="0"/>
          <a:chOff x="0" y="0"/>
          <a:chExt cx="0" cy="0"/>
        </a:xfrm>
      </p:grpSpPr>
      <p:sp>
        <p:nvSpPr>
          <p:cNvPr id="112" name="Shape 112"/>
          <p:cNvSpPr/>
          <p:nvPr/>
        </p:nvSpPr>
        <p:spPr>
          <a:xfrm flipH="1" rot="-10484290">
            <a:off x="3174373" y="821970"/>
            <a:ext cx="5240584" cy="3104096"/>
          </a:xfrm>
          <a:prstGeom prst="snipRoundRect">
            <a:avLst>
              <a:gd fmla="val 0" name="adj1"/>
              <a:gd fmla="val 3646" name="adj2"/>
            </a:avLst>
          </a:prstGeom>
          <a:solidFill>
            <a:srgbClr val="FFFFFF"/>
          </a:solidFill>
          <a:ln cap="rnd" cmpd="sng" w="9525">
            <a:solidFill>
              <a:srgbClr val="C0C0C0"/>
            </a:solidFill>
            <a:prstDash val="solid"/>
            <a:round/>
            <a:headEnd len="med" w="med" type="none"/>
            <a:tailEnd len="med" w="med" type="none"/>
          </a:ln>
          <a:effectLst>
            <a:outerShdw blurRad="63500" sx="98500" kx="100010" rotWithShape="0" algn="tl" dir="7500000" dist="38500" sy="100080" ky="100010">
              <a:srgbClr val="000000">
                <a:alpha val="24310"/>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13" name="Shape 113"/>
          <p:cNvSpPr/>
          <p:nvPr/>
        </p:nvSpPr>
        <p:spPr>
          <a:xfrm flipH="1" rot="-10486525">
            <a:off x="8004370" y="4019357"/>
            <a:ext cx="154843" cy="117332"/>
          </a:xfrm>
          <a:prstGeom prst="rtTriangle">
            <a:avLst/>
          </a:prstGeom>
          <a:solidFill>
            <a:srgbClr val="FFFFFF"/>
          </a:solidFill>
          <a:ln cap="flat" cmpd="sng" w="12700">
            <a:solidFill>
              <a:srgbClr val="FFFFFF"/>
            </a:solidFill>
            <a:prstDash val="solid"/>
            <a:bevel/>
            <a:headEnd len="med" w="med" type="none"/>
            <a:tailEnd len="med" w="med" type="none"/>
          </a:ln>
          <a:effectLst>
            <a:outerShdw blurRad="19685" rotWithShape="0" algn="tl" dir="12900000" dist="6350">
              <a:srgbClr val="000000">
                <a:alpha val="46270"/>
              </a:srgbClr>
            </a:outerShdw>
          </a:effectLst>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onstantia"/>
              <a:ea typeface="Constantia"/>
              <a:cs typeface="Constantia"/>
              <a:sym typeface="Constantia"/>
            </a:endParaRPr>
          </a:p>
        </p:txBody>
      </p:sp>
      <p:sp>
        <p:nvSpPr>
          <p:cNvPr id="114" name="Shape 114"/>
          <p:cNvSpPr txBox="1"/>
          <p:nvPr>
            <p:ph type="title"/>
          </p:nvPr>
        </p:nvSpPr>
        <p:spPr>
          <a:xfrm>
            <a:off x="609600" y="882746"/>
            <a:ext cx="2212800" cy="11868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1" i="0" sz="2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115" name="Shape 115"/>
          <p:cNvSpPr txBox="1"/>
          <p:nvPr>
            <p:ph idx="1" type="body"/>
          </p:nvPr>
        </p:nvSpPr>
        <p:spPr>
          <a:xfrm>
            <a:off x="609600" y="2121588"/>
            <a:ext cx="2209800" cy="1634400"/>
          </a:xfrm>
          <a:prstGeom prst="rect">
            <a:avLst/>
          </a:prstGeom>
          <a:noFill/>
          <a:ln>
            <a:noFill/>
          </a:ln>
        </p:spPr>
        <p:txBody>
          <a:bodyPr anchorCtr="0" anchor="t" bIns="91425" lIns="91425" rIns="91425" wrap="square" tIns="91425"/>
          <a:lstStyle>
            <a:lvl1pPr indent="0" lvl="0" marL="0" marR="0" rtl="0" algn="l">
              <a:lnSpc>
                <a:spcPct val="100000"/>
              </a:lnSpc>
              <a:spcBef>
                <a:spcPts val="250"/>
              </a:spcBef>
              <a:spcAft>
                <a:spcPts val="0"/>
              </a:spcAft>
              <a:buClr>
                <a:schemeClr val="accent3"/>
              </a:buClr>
              <a:buFont typeface="Noto Sans Symbols"/>
              <a:buNone/>
              <a:defRPr b="0" i="0" sz="1300" u="none" cap="none" strike="noStrike">
                <a:solidFill>
                  <a:schemeClr val="dk1"/>
                </a:solidFill>
                <a:latin typeface="Constantia"/>
                <a:ea typeface="Constantia"/>
                <a:cs typeface="Constantia"/>
                <a:sym typeface="Constantia"/>
              </a:defRPr>
            </a:lvl1pPr>
            <a:lvl2pPr indent="-130810" lvl="1" marL="640080" marR="0" rtl="0" algn="l">
              <a:lnSpc>
                <a:spcPct val="100000"/>
              </a:lnSpc>
              <a:spcBef>
                <a:spcPts val="240"/>
              </a:spcBef>
              <a:spcAft>
                <a:spcPts val="0"/>
              </a:spcAft>
              <a:buClr>
                <a:schemeClr val="accent1"/>
              </a:buClr>
              <a:buSzPct val="85000"/>
              <a:buFont typeface="Noto Sans Symbols"/>
              <a:buChar char="●"/>
              <a:defRPr b="0" i="0" sz="1200" u="none" cap="none" strike="noStrike">
                <a:solidFill>
                  <a:schemeClr val="dk1"/>
                </a:solidFill>
                <a:latin typeface="Constantia"/>
                <a:ea typeface="Constantia"/>
                <a:cs typeface="Constantia"/>
                <a:sym typeface="Constantia"/>
              </a:defRPr>
            </a:lvl2pPr>
            <a:lvl3pPr indent="-171450" lvl="2" marL="914400" marR="0" rtl="0" algn="l">
              <a:lnSpc>
                <a:spcPct val="100000"/>
              </a:lnSpc>
              <a:spcBef>
                <a:spcPts val="200"/>
              </a:spcBef>
              <a:spcAft>
                <a:spcPts val="0"/>
              </a:spcAft>
              <a:buClr>
                <a:schemeClr val="accent2"/>
              </a:buClr>
              <a:buSzPct val="70000"/>
              <a:buFont typeface="Noto Sans Symbols"/>
              <a:buChar char="●"/>
              <a:defRPr b="0" i="0" sz="1000" u="none" cap="none" strike="noStrike">
                <a:solidFill>
                  <a:schemeClr val="dk1"/>
                </a:solidFill>
                <a:latin typeface="Constantia"/>
                <a:ea typeface="Constantia"/>
                <a:cs typeface="Constantia"/>
                <a:sym typeface="Constantia"/>
              </a:defRPr>
            </a:lvl3pPr>
            <a:lvl4pPr indent="-148272" lvl="3" marL="1188720" marR="0" rtl="0" algn="l">
              <a:lnSpc>
                <a:spcPct val="100000"/>
              </a:lnSpc>
              <a:spcBef>
                <a:spcPts val="180"/>
              </a:spcBef>
              <a:spcAft>
                <a:spcPts val="0"/>
              </a:spcAft>
              <a:buClr>
                <a:schemeClr val="accent3"/>
              </a:buClr>
              <a:buSzPct val="64998"/>
              <a:buFont typeface="Noto Sans Symbols"/>
              <a:buChar char="●"/>
              <a:defRPr b="0" i="0" sz="900" u="none" cap="none" strike="noStrike">
                <a:solidFill>
                  <a:schemeClr val="dk1"/>
                </a:solidFill>
                <a:latin typeface="Constantia"/>
                <a:ea typeface="Constantia"/>
                <a:cs typeface="Constantia"/>
                <a:sym typeface="Constantia"/>
              </a:defRPr>
            </a:lvl4pPr>
            <a:lvl5pPr indent="-155892" lvl="4" marL="1463040" marR="0" rtl="0" algn="l">
              <a:lnSpc>
                <a:spcPct val="100000"/>
              </a:lnSpc>
              <a:spcBef>
                <a:spcPts val="180"/>
              </a:spcBef>
              <a:spcAft>
                <a:spcPts val="0"/>
              </a:spcAft>
              <a:buClr>
                <a:schemeClr val="accent4"/>
              </a:buClr>
              <a:buSzPct val="64998"/>
              <a:buFont typeface="Noto Sans Symbols"/>
              <a:buChar char="●"/>
              <a:defRPr b="0" i="0" sz="9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16" name="Shape 116"/>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17" name="Shape 117"/>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18" name="Shape 118"/>
          <p:cNvSpPr txBox="1"/>
          <p:nvPr>
            <p:ph idx="12" type="sldNum"/>
          </p:nvPr>
        </p:nvSpPr>
        <p:spPr>
          <a:xfrm>
            <a:off x="8077200" y="4767263"/>
            <a:ext cx="6096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
        <p:nvSpPr>
          <p:cNvPr id="119" name="Shape 119"/>
          <p:cNvSpPr/>
          <p:nvPr>
            <p:ph idx="2" type="pic"/>
          </p:nvPr>
        </p:nvSpPr>
        <p:spPr>
          <a:xfrm rot="315703">
            <a:off x="3493345" y="891168"/>
            <a:ext cx="4602795" cy="2966050"/>
          </a:xfrm>
          <a:prstGeom prst="rect">
            <a:avLst/>
          </a:prstGeom>
          <a:solidFill>
            <a:schemeClr val="lt2"/>
          </a:solidFill>
          <a:ln cap="rnd" cmpd="sng" w="9525">
            <a:solidFill>
              <a:srgbClr val="C0C0C0"/>
            </a:solidFill>
            <a:prstDash val="solid"/>
            <a:round/>
            <a:headEnd len="med" w="med" type="none"/>
            <a:tailEnd len="med" w="med" type="none"/>
          </a:ln>
        </p:spPr>
        <p:txBody>
          <a:bodyPr anchorCtr="0" anchor="t" bIns="91425" lIns="91425" rIns="91425" wrap="square" tIns="91425"/>
          <a:lstStyle>
            <a:lvl1pPr indent="0" lvl="0" marL="0" marR="0" rtl="0" algn="l">
              <a:lnSpc>
                <a:spcPct val="100000"/>
              </a:lnSpc>
              <a:spcBef>
                <a:spcPts val="640"/>
              </a:spcBef>
              <a:spcAft>
                <a:spcPts val="0"/>
              </a:spcAft>
              <a:buClr>
                <a:schemeClr val="accent3"/>
              </a:buClr>
              <a:buFont typeface="Noto Sans Symbols"/>
              <a:buNone/>
              <a:defRPr b="0" i="0" sz="32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1755" lvl="2" marL="914400" marR="0" rtl="0" algn="l">
              <a:lnSpc>
                <a:spcPct val="100000"/>
              </a:lnSpc>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59691" lvl="4" marL="1463040" marR="0" rtl="0" algn="l">
              <a:lnSpc>
                <a:spcPct val="100000"/>
              </a:lnSpc>
              <a:spcBef>
                <a:spcPts val="400"/>
              </a:spcBef>
              <a:spcAft>
                <a:spcPts val="0"/>
              </a:spcAft>
              <a:buClr>
                <a:schemeClr val="accent4"/>
              </a:buClr>
              <a:buSzPct val="64998"/>
              <a:buFont typeface="Noto Sans Symbols"/>
              <a:buChar char="●"/>
              <a:defRPr b="0" i="0" sz="20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20" name="Shape 120"/>
          <p:cNvSpPr/>
          <p:nvPr/>
        </p:nvSpPr>
        <p:spPr>
          <a:xfrm flipH="1" rot="10800000">
            <a:off x="-9525" y="4362599"/>
            <a:ext cx="9162900" cy="7809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313"/>
                </a:srgbClr>
              </a:gs>
              <a:gs pos="100000">
                <a:srgbClr val="00E9F7">
                  <a:alpha val="54509"/>
                </a:srgbClr>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121" name="Shape 121"/>
          <p:cNvSpPr/>
          <p:nvPr/>
        </p:nvSpPr>
        <p:spPr>
          <a:xfrm flipH="1" rot="10800000">
            <a:off x="4381500" y="4664999"/>
            <a:ext cx="4762500" cy="4785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411"/>
                </a:srgbClr>
              </a:gs>
              <a:gs pos="80000">
                <a:srgbClr val="0099E4">
                  <a:alpha val="44313"/>
                </a:srgbClr>
              </a:gs>
              <a:gs pos="100000">
                <a:srgbClr val="0099E4">
                  <a:alpha val="44313"/>
                </a:srgbClr>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122" name="Shape 122"/>
        <p:cNvGrpSpPr/>
        <p:nvPr/>
      </p:nvGrpSpPr>
      <p:grpSpPr>
        <a:xfrm>
          <a:off x="0" y="0"/>
          <a:ext cx="0" cy="0"/>
          <a:chOff x="0" y="0"/>
          <a:chExt cx="0" cy="0"/>
        </a:xfrm>
      </p:grpSpPr>
      <p:sp>
        <p:nvSpPr>
          <p:cNvPr id="123" name="Shape 123"/>
          <p:cNvSpPr txBox="1"/>
          <p:nvPr>
            <p:ph type="title"/>
          </p:nvPr>
        </p:nvSpPr>
        <p:spPr>
          <a:xfrm>
            <a:off x="457200" y="528065"/>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124" name="Shape 124"/>
          <p:cNvSpPr txBox="1"/>
          <p:nvPr>
            <p:ph idx="1" type="body"/>
          </p:nvPr>
        </p:nvSpPr>
        <p:spPr>
          <a:xfrm rot="5400000">
            <a:off x="2926048" y="-1017240"/>
            <a:ext cx="3291900" cy="82296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1755" lvl="2" marL="914400" marR="0" rtl="0" algn="l">
              <a:lnSpc>
                <a:spcPct val="100000"/>
              </a:lnSpc>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59691" lvl="4" marL="1463040" marR="0" rtl="0" algn="l">
              <a:lnSpc>
                <a:spcPct val="100000"/>
              </a:lnSpc>
              <a:spcBef>
                <a:spcPts val="400"/>
              </a:spcBef>
              <a:spcAft>
                <a:spcPts val="0"/>
              </a:spcAft>
              <a:buClr>
                <a:schemeClr val="accent4"/>
              </a:buClr>
              <a:buSzPct val="64998"/>
              <a:buFont typeface="Noto Sans Symbols"/>
              <a:buChar char="●"/>
              <a:defRPr b="0" i="0" sz="20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25" name="Shape 125"/>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26" name="Shape 126"/>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27" name="Shape 127"/>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128" name="Shape 128"/>
        <p:cNvGrpSpPr/>
        <p:nvPr/>
      </p:nvGrpSpPr>
      <p:grpSpPr>
        <a:xfrm>
          <a:off x="0" y="0"/>
          <a:ext cx="0" cy="0"/>
          <a:chOff x="0" y="0"/>
          <a:chExt cx="0" cy="0"/>
        </a:xfrm>
      </p:grpSpPr>
      <p:sp>
        <p:nvSpPr>
          <p:cNvPr id="129" name="Shape 129"/>
          <p:cNvSpPr txBox="1"/>
          <p:nvPr>
            <p:ph type="title"/>
          </p:nvPr>
        </p:nvSpPr>
        <p:spPr>
          <a:xfrm rot="5400000">
            <a:off x="5703599" y="1611600"/>
            <a:ext cx="3909000" cy="20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130" name="Shape 130"/>
          <p:cNvSpPr txBox="1"/>
          <p:nvPr>
            <p:ph idx="1" type="body"/>
          </p:nvPr>
        </p:nvSpPr>
        <p:spPr>
          <a:xfrm rot="5400000">
            <a:off x="1512599" y="-369600"/>
            <a:ext cx="3909000" cy="60198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1755" lvl="2" marL="914400" marR="0" rtl="0" algn="l">
              <a:lnSpc>
                <a:spcPct val="100000"/>
              </a:lnSpc>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59691" lvl="4" marL="1463040" marR="0" rtl="0" algn="l">
              <a:lnSpc>
                <a:spcPct val="100000"/>
              </a:lnSpc>
              <a:spcBef>
                <a:spcPts val="400"/>
              </a:spcBef>
              <a:spcAft>
                <a:spcPts val="0"/>
              </a:spcAft>
              <a:buClr>
                <a:schemeClr val="accent4"/>
              </a:buClr>
              <a:buSzPct val="64998"/>
              <a:buFont typeface="Noto Sans Symbols"/>
              <a:buChar char="●"/>
              <a:defRPr b="0" i="0" sz="20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131" name="Shape 131"/>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32" name="Shape 132"/>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133" name="Shape 133"/>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wrap="square"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wrap="square"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Char char="●"/>
              <a:defRPr sz="1800">
                <a:solidFill>
                  <a:schemeClr val="dk2"/>
                </a:solidFill>
              </a:defRPr>
            </a:lvl1pPr>
            <a:lvl2pPr lvl="1">
              <a:lnSpc>
                <a:spcPct val="115000"/>
              </a:lnSpc>
              <a:spcBef>
                <a:spcPts val="0"/>
              </a:spcBef>
              <a:spcAft>
                <a:spcPts val="1600"/>
              </a:spcAft>
              <a:buClr>
                <a:schemeClr val="dk2"/>
              </a:buClr>
              <a:buChar char="○"/>
              <a:defRPr>
                <a:solidFill>
                  <a:schemeClr val="dk2"/>
                </a:solidFill>
              </a:defRPr>
            </a:lvl2pPr>
            <a:lvl3pPr lvl="2">
              <a:lnSpc>
                <a:spcPct val="115000"/>
              </a:lnSpc>
              <a:spcBef>
                <a:spcPts val="0"/>
              </a:spcBef>
              <a:spcAft>
                <a:spcPts val="1600"/>
              </a:spcAft>
              <a:buClr>
                <a:schemeClr val="dk2"/>
              </a:buClr>
              <a:buChar char="■"/>
              <a:defRPr>
                <a:solidFill>
                  <a:schemeClr val="dk2"/>
                </a:solidFill>
              </a:defRPr>
            </a:lvl3pPr>
            <a:lvl4pPr lvl="3">
              <a:lnSpc>
                <a:spcPct val="115000"/>
              </a:lnSpc>
              <a:spcBef>
                <a:spcPts val="0"/>
              </a:spcBef>
              <a:spcAft>
                <a:spcPts val="1600"/>
              </a:spcAft>
              <a:buClr>
                <a:schemeClr val="dk2"/>
              </a:buClr>
              <a:buChar char="●"/>
              <a:defRPr>
                <a:solidFill>
                  <a:schemeClr val="dk2"/>
                </a:solidFill>
              </a:defRPr>
            </a:lvl4pPr>
            <a:lvl5pPr lvl="4">
              <a:lnSpc>
                <a:spcPct val="115000"/>
              </a:lnSpc>
              <a:spcBef>
                <a:spcPts val="0"/>
              </a:spcBef>
              <a:spcAft>
                <a:spcPts val="1600"/>
              </a:spcAft>
              <a:buClr>
                <a:schemeClr val="dk2"/>
              </a:buClr>
              <a:buChar char="○"/>
              <a:defRPr>
                <a:solidFill>
                  <a:schemeClr val="dk2"/>
                </a:solidFill>
              </a:defRPr>
            </a:lvl5pPr>
            <a:lvl6pPr lvl="5">
              <a:lnSpc>
                <a:spcPct val="115000"/>
              </a:lnSpc>
              <a:spcBef>
                <a:spcPts val="0"/>
              </a:spcBef>
              <a:spcAft>
                <a:spcPts val="1600"/>
              </a:spcAft>
              <a:buClr>
                <a:schemeClr val="dk2"/>
              </a:buClr>
              <a:buChar char="■"/>
              <a:defRPr>
                <a:solidFill>
                  <a:schemeClr val="dk2"/>
                </a:solidFill>
              </a:defRPr>
            </a:lvl6pPr>
            <a:lvl7pPr lvl="6">
              <a:lnSpc>
                <a:spcPct val="115000"/>
              </a:lnSpc>
              <a:spcBef>
                <a:spcPts val="0"/>
              </a:spcBef>
              <a:spcAft>
                <a:spcPts val="1600"/>
              </a:spcAft>
              <a:buClr>
                <a:schemeClr val="dk2"/>
              </a:buClr>
              <a:buChar char="●"/>
              <a:defRPr>
                <a:solidFill>
                  <a:schemeClr val="dk2"/>
                </a:solidFill>
              </a:defRPr>
            </a:lvl7pPr>
            <a:lvl8pPr lvl="7">
              <a:lnSpc>
                <a:spcPct val="115000"/>
              </a:lnSpc>
              <a:spcBef>
                <a:spcPts val="0"/>
              </a:spcBef>
              <a:spcAft>
                <a:spcPts val="1600"/>
              </a:spcAft>
              <a:buClr>
                <a:schemeClr val="dk2"/>
              </a:buClr>
              <a:buChar char="○"/>
              <a:defRPr>
                <a:solidFill>
                  <a:schemeClr val="dk2"/>
                </a:solidFill>
              </a:defRPr>
            </a:lvl8pPr>
            <a:lvl9pPr lvl="8">
              <a:lnSpc>
                <a:spcPct val="115000"/>
              </a:lnSpc>
              <a:spcBef>
                <a:spcPts val="0"/>
              </a:spcBef>
              <a:spcAft>
                <a:spcPts val="1600"/>
              </a:spcAft>
              <a:buClr>
                <a:schemeClr val="dk2"/>
              </a:buClr>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tile algn="tl" flip="none" tx="0" sx="65002" ty="0" sy="65002"/>
        </a:blipFill>
      </p:bgPr>
    </p:bg>
    <p:spTree>
      <p:nvGrpSpPr>
        <p:cNvPr id="50" name="Shape 50"/>
        <p:cNvGrpSpPr/>
        <p:nvPr/>
      </p:nvGrpSpPr>
      <p:grpSpPr>
        <a:xfrm>
          <a:off x="0" y="0"/>
          <a:ext cx="0" cy="0"/>
          <a:chOff x="0" y="0"/>
          <a:chExt cx="0" cy="0"/>
        </a:xfrm>
      </p:grpSpPr>
      <p:sp>
        <p:nvSpPr>
          <p:cNvPr id="51" name="Shape 51"/>
          <p:cNvSpPr/>
          <p:nvPr/>
        </p:nvSpPr>
        <p:spPr>
          <a:xfrm>
            <a:off x="-9525" y="-5358"/>
            <a:ext cx="9162900" cy="780900"/>
          </a:xfrm>
          <a:custGeom>
            <a:pathLst>
              <a:path extrusionOk="0" h="120000" w="120000">
                <a:moveTo>
                  <a:pt x="124" y="365"/>
                </a:moveTo>
                <a:lnTo>
                  <a:pt x="52848" y="0"/>
                </a:lnTo>
                <a:cubicBezTo>
                  <a:pt x="57089" y="18475"/>
                  <a:pt x="79584" y="67134"/>
                  <a:pt x="90935" y="67134"/>
                </a:cubicBezTo>
                <a:cubicBezTo>
                  <a:pt x="102286" y="67134"/>
                  <a:pt x="114885" y="27804"/>
                  <a:pt x="119875" y="10060"/>
                </a:cubicBezTo>
                <a:lnTo>
                  <a:pt x="120000" y="38963"/>
                </a:lnTo>
                <a:cubicBezTo>
                  <a:pt x="117879" y="47012"/>
                  <a:pt x="104282" y="80670"/>
                  <a:pt x="89438" y="80304"/>
                </a:cubicBezTo>
                <a:cubicBezTo>
                  <a:pt x="74594" y="79939"/>
                  <a:pt x="45841" y="30182"/>
                  <a:pt x="30935" y="36768"/>
                </a:cubicBezTo>
                <a:cubicBezTo>
                  <a:pt x="15592" y="38231"/>
                  <a:pt x="5613" y="88170"/>
                  <a:pt x="0" y="120000"/>
                </a:cubicBezTo>
                <a:lnTo>
                  <a:pt x="124" y="365"/>
                </a:lnTo>
                <a:close/>
              </a:path>
            </a:pathLst>
          </a:custGeom>
          <a:gradFill>
            <a:gsLst>
              <a:gs pos="0">
                <a:srgbClr val="0079AD">
                  <a:alpha val="44313"/>
                </a:srgbClr>
              </a:gs>
              <a:gs pos="100000">
                <a:srgbClr val="00E9F7">
                  <a:alpha val="54509"/>
                </a:srgbClr>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52" name="Shape 52"/>
          <p:cNvSpPr/>
          <p:nvPr/>
        </p:nvSpPr>
        <p:spPr>
          <a:xfrm>
            <a:off x="4381500" y="-5358"/>
            <a:ext cx="4762500" cy="478500"/>
          </a:xfrm>
          <a:custGeom>
            <a:pathLst>
              <a:path extrusionOk="0" h="120000" w="120000">
                <a:moveTo>
                  <a:pt x="0" y="0"/>
                </a:moveTo>
                <a:cubicBezTo>
                  <a:pt x="6960" y="20571"/>
                  <a:pt x="46720" y="107495"/>
                  <a:pt x="66720" y="113747"/>
                </a:cubicBezTo>
                <a:cubicBezTo>
                  <a:pt x="86720" y="120000"/>
                  <a:pt x="111120" y="56268"/>
                  <a:pt x="120000" y="37512"/>
                </a:cubicBezTo>
                <a:lnTo>
                  <a:pt x="120000" y="1210"/>
                </a:lnTo>
                <a:lnTo>
                  <a:pt x="0" y="0"/>
                </a:lnTo>
                <a:close/>
              </a:path>
            </a:pathLst>
          </a:custGeom>
          <a:gradFill>
            <a:gsLst>
              <a:gs pos="0">
                <a:srgbClr val="00ABB4">
                  <a:alpha val="29411"/>
                </a:srgbClr>
              </a:gs>
              <a:gs pos="80000">
                <a:srgbClr val="0099E4">
                  <a:alpha val="44313"/>
                </a:srgbClr>
              </a:gs>
              <a:gs pos="100000">
                <a:srgbClr val="0099E4">
                  <a:alpha val="44313"/>
                </a:srgbClr>
              </a:gs>
            </a:gsLst>
            <a:lin ang="5400012" scaled="0"/>
          </a:grad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53" name="Shape 53"/>
          <p:cNvSpPr txBox="1"/>
          <p:nvPr>
            <p:ph type="title"/>
          </p:nvPr>
        </p:nvSpPr>
        <p:spPr>
          <a:xfrm>
            <a:off x="457200" y="528065"/>
            <a:ext cx="8229600" cy="8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dk2"/>
              </a:buClr>
              <a:buFont typeface="Calibri"/>
              <a:buNone/>
              <a:defRPr b="0" i="0" sz="5000" u="none" cap="none" strike="noStrike">
                <a:solidFill>
                  <a:schemeClr val="dk2"/>
                </a:solidFill>
                <a:latin typeface="Calibri"/>
                <a:ea typeface="Calibri"/>
                <a:cs typeface="Calibri"/>
                <a:sym typeface="Calibri"/>
              </a:defRPr>
            </a:lvl1pPr>
            <a:lvl2pPr indent="0" lvl="1" rtl="0">
              <a:spcBef>
                <a:spcPts val="0"/>
              </a:spcBef>
              <a:buFont typeface="Arial"/>
              <a:buNone/>
              <a:defRPr sz="1800"/>
            </a:lvl2pPr>
            <a:lvl3pPr indent="0" lvl="2" rtl="0">
              <a:spcBef>
                <a:spcPts val="0"/>
              </a:spcBef>
              <a:buFont typeface="Arial"/>
              <a:buNone/>
              <a:defRPr sz="1800"/>
            </a:lvl3pPr>
            <a:lvl4pPr indent="0" lvl="3" rtl="0">
              <a:spcBef>
                <a:spcPts val="0"/>
              </a:spcBef>
              <a:buFont typeface="Arial"/>
              <a:buNone/>
              <a:defRPr sz="1800"/>
            </a:lvl4pPr>
            <a:lvl5pPr indent="0" lvl="4" rtl="0">
              <a:spcBef>
                <a:spcPts val="0"/>
              </a:spcBef>
              <a:buFont typeface="Arial"/>
              <a:buNone/>
              <a:defRPr sz="1800"/>
            </a:lvl5pPr>
            <a:lvl6pPr indent="0" lvl="5" rtl="0">
              <a:spcBef>
                <a:spcPts val="0"/>
              </a:spcBef>
              <a:buFont typeface="Arial"/>
              <a:buNone/>
              <a:defRPr sz="1800"/>
            </a:lvl6pPr>
            <a:lvl7pPr indent="0" lvl="6" rtl="0">
              <a:spcBef>
                <a:spcPts val="0"/>
              </a:spcBef>
              <a:buFont typeface="Arial"/>
              <a:buNone/>
              <a:defRPr sz="1800"/>
            </a:lvl7pPr>
            <a:lvl8pPr indent="0" lvl="7" rtl="0">
              <a:spcBef>
                <a:spcPts val="0"/>
              </a:spcBef>
              <a:buFont typeface="Arial"/>
              <a:buNone/>
              <a:defRPr sz="1800"/>
            </a:lvl8pPr>
            <a:lvl9pPr indent="0" lvl="8" rtl="0">
              <a:spcBef>
                <a:spcPts val="0"/>
              </a:spcBef>
              <a:buFont typeface="Arial"/>
              <a:buNone/>
              <a:defRPr sz="1800"/>
            </a:lvl9pPr>
          </a:lstStyle>
          <a:p/>
        </p:txBody>
      </p:sp>
      <p:sp>
        <p:nvSpPr>
          <p:cNvPr id="54" name="Shape 54"/>
          <p:cNvSpPr txBox="1"/>
          <p:nvPr>
            <p:ph idx="1" type="body"/>
          </p:nvPr>
        </p:nvSpPr>
        <p:spPr>
          <a:xfrm>
            <a:off x="457200" y="1451610"/>
            <a:ext cx="8229600" cy="3291900"/>
          </a:xfrm>
          <a:prstGeom prst="rect">
            <a:avLst/>
          </a:prstGeom>
          <a:noFill/>
          <a:ln>
            <a:noFill/>
          </a:ln>
        </p:spPr>
        <p:txBody>
          <a:bodyPr anchorCtr="0" anchor="t" bIns="91425" lIns="91425" rIns="91425" wrap="square" tIns="91425"/>
          <a:lstStyle>
            <a:lvl1pPr indent="34925" lvl="0" marL="274320" marR="0" rtl="0" algn="l">
              <a:lnSpc>
                <a:spcPct val="100000"/>
              </a:lnSpc>
              <a:spcBef>
                <a:spcPts val="520"/>
              </a:spcBef>
              <a:spcAft>
                <a:spcPts val="0"/>
              </a:spcAft>
              <a:buClr>
                <a:schemeClr val="accent3"/>
              </a:buClr>
              <a:buSzPct val="95000"/>
              <a:buFont typeface="Noto Sans Symbols"/>
              <a:buChar char="●"/>
              <a:defRPr b="0" i="0" sz="2600" u="none" cap="none" strike="noStrike">
                <a:solidFill>
                  <a:schemeClr val="dk1"/>
                </a:solidFill>
                <a:latin typeface="Constantia"/>
                <a:ea typeface="Constantia"/>
                <a:cs typeface="Constantia"/>
                <a:sym typeface="Constantia"/>
              </a:defRPr>
            </a:lvl1pPr>
            <a:lvl2pPr indent="-2540" lvl="1" marL="640080" marR="0" rtl="0" algn="l">
              <a:lnSpc>
                <a:spcPct val="100000"/>
              </a:lnSpc>
              <a:spcBef>
                <a:spcPts val="480"/>
              </a:spcBef>
              <a:spcAft>
                <a:spcPts val="0"/>
              </a:spcAft>
              <a:buClr>
                <a:schemeClr val="accent1"/>
              </a:buClr>
              <a:buSzPct val="85000"/>
              <a:buFont typeface="Noto Sans Symbols"/>
              <a:buChar char="●"/>
              <a:defRPr b="0" i="0" sz="2400" u="none" cap="none" strike="noStrike">
                <a:solidFill>
                  <a:schemeClr val="dk1"/>
                </a:solidFill>
                <a:latin typeface="Constantia"/>
                <a:ea typeface="Constantia"/>
                <a:cs typeface="Constantia"/>
                <a:sym typeface="Constantia"/>
              </a:defRPr>
            </a:lvl2pPr>
            <a:lvl3pPr indent="-71755" lvl="2" marL="914400" marR="0" rtl="0" algn="l">
              <a:lnSpc>
                <a:spcPct val="100000"/>
              </a:lnSpc>
              <a:spcBef>
                <a:spcPts val="420"/>
              </a:spcBef>
              <a:spcAft>
                <a:spcPts val="0"/>
              </a:spcAft>
              <a:buClr>
                <a:schemeClr val="accent2"/>
              </a:buClr>
              <a:buSzPct val="70000"/>
              <a:buFont typeface="Noto Sans Symbols"/>
              <a:buChar char="●"/>
              <a:defRPr b="0" i="0" sz="2100" u="none" cap="none" strike="noStrike">
                <a:solidFill>
                  <a:schemeClr val="dk1"/>
                </a:solidFill>
                <a:latin typeface="Constantia"/>
                <a:ea typeface="Constantia"/>
                <a:cs typeface="Constantia"/>
                <a:sym typeface="Constantia"/>
              </a:defRPr>
            </a:lvl3pPr>
            <a:lvl4pPr indent="-52071" lvl="3" marL="1188720" marR="0" rtl="0" algn="l">
              <a:lnSpc>
                <a:spcPct val="100000"/>
              </a:lnSpc>
              <a:spcBef>
                <a:spcPts val="400"/>
              </a:spcBef>
              <a:spcAft>
                <a:spcPts val="0"/>
              </a:spcAft>
              <a:buClr>
                <a:schemeClr val="accent3"/>
              </a:buClr>
              <a:buSzPct val="64998"/>
              <a:buFont typeface="Noto Sans Symbols"/>
              <a:buChar char="●"/>
              <a:defRPr b="0" i="0" sz="2000" u="none" cap="none" strike="noStrike">
                <a:solidFill>
                  <a:schemeClr val="dk1"/>
                </a:solidFill>
                <a:latin typeface="Constantia"/>
                <a:ea typeface="Constantia"/>
                <a:cs typeface="Constantia"/>
                <a:sym typeface="Constantia"/>
              </a:defRPr>
            </a:lvl4pPr>
            <a:lvl5pPr indent="-59691" lvl="4" marL="1463040" marR="0" rtl="0" algn="l">
              <a:lnSpc>
                <a:spcPct val="100000"/>
              </a:lnSpc>
              <a:spcBef>
                <a:spcPts val="400"/>
              </a:spcBef>
              <a:spcAft>
                <a:spcPts val="0"/>
              </a:spcAft>
              <a:buClr>
                <a:schemeClr val="accent4"/>
              </a:buClr>
              <a:buSzPct val="64998"/>
              <a:buFont typeface="Noto Sans Symbols"/>
              <a:buChar char="●"/>
              <a:defRPr b="0" i="0" sz="2000" u="none" cap="none" strike="noStrike">
                <a:solidFill>
                  <a:schemeClr val="dk1"/>
                </a:solidFill>
                <a:latin typeface="Constantia"/>
                <a:ea typeface="Constantia"/>
                <a:cs typeface="Constantia"/>
                <a:sym typeface="Constantia"/>
              </a:defRPr>
            </a:lvl5pPr>
            <a:lvl6pPr indent="-33021" lvl="5" marL="1737360" marR="0" rtl="0" algn="l">
              <a:lnSpc>
                <a:spcPct val="100000"/>
              </a:lnSpc>
              <a:spcBef>
                <a:spcPts val="360"/>
              </a:spcBef>
              <a:spcAft>
                <a:spcPts val="0"/>
              </a:spcAft>
              <a:buClr>
                <a:schemeClr val="accent5"/>
              </a:buClr>
              <a:buSzPct val="79998"/>
              <a:buFont typeface="Noto Sans Symbols"/>
              <a:buChar char="●"/>
              <a:defRPr b="0" i="0" sz="1800" u="none" cap="none" strike="noStrike">
                <a:solidFill>
                  <a:schemeClr val="dk1"/>
                </a:solidFill>
                <a:latin typeface="Constantia"/>
                <a:ea typeface="Constantia"/>
                <a:cs typeface="Constantia"/>
                <a:sym typeface="Constantia"/>
              </a:defRPr>
            </a:lvl6pPr>
            <a:lvl7pPr indent="-35560" lvl="6" marL="1920240" marR="0" rtl="0" algn="l">
              <a:lnSpc>
                <a:spcPct val="100000"/>
              </a:lnSpc>
              <a:spcBef>
                <a:spcPts val="320"/>
              </a:spcBef>
              <a:spcAft>
                <a:spcPts val="0"/>
              </a:spcAft>
              <a:buClr>
                <a:schemeClr val="accent6"/>
              </a:buClr>
              <a:buSzPct val="80000"/>
              <a:buFont typeface="Noto Sans Symbols"/>
              <a:buChar char="●"/>
              <a:defRPr b="0" i="0" sz="1600" u="none" cap="none" strike="noStrike">
                <a:solidFill>
                  <a:schemeClr val="dk1"/>
                </a:solidFill>
                <a:latin typeface="Constantia"/>
                <a:ea typeface="Constantia"/>
                <a:cs typeface="Constantia"/>
                <a:sym typeface="Constantia"/>
              </a:defRPr>
            </a:lvl7pPr>
            <a:lvl8pPr indent="15239" lvl="7" marL="2194560" marR="0" rtl="0" algn="l">
              <a:lnSpc>
                <a:spcPct val="100000"/>
              </a:lnSpc>
              <a:spcBef>
                <a:spcPts val="320"/>
              </a:spcBef>
              <a:spcAft>
                <a:spcPts val="0"/>
              </a:spcAft>
              <a:buClr>
                <a:schemeClr val="dk2"/>
              </a:buClr>
              <a:buSzPct val="100000"/>
              <a:buFont typeface="Constantia"/>
              <a:buChar char="•"/>
              <a:defRPr b="0" i="0" sz="1600" u="none" cap="none" strike="noStrike">
                <a:solidFill>
                  <a:schemeClr val="dk1"/>
                </a:solidFill>
                <a:latin typeface="Constantia"/>
                <a:ea typeface="Constantia"/>
                <a:cs typeface="Constantia"/>
                <a:sym typeface="Constantia"/>
              </a:defRPr>
            </a:lvl8pPr>
            <a:lvl9pPr indent="-5079" lvl="8" marL="2468880" marR="0" rtl="0" algn="l">
              <a:lnSpc>
                <a:spcPct val="100000"/>
              </a:lnSpc>
              <a:spcBef>
                <a:spcPts val="280"/>
              </a:spcBef>
              <a:spcAft>
                <a:spcPts val="0"/>
              </a:spcAft>
              <a:buClr>
                <a:schemeClr val="dk2"/>
              </a:buClr>
              <a:buSzPct val="1000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55" name="Shape 55"/>
          <p:cNvSpPr txBox="1"/>
          <p:nvPr>
            <p:ph idx="10" type="dt"/>
          </p:nvPr>
        </p:nvSpPr>
        <p:spPr>
          <a:xfrm>
            <a:off x="457200" y="4767263"/>
            <a:ext cx="21336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56" name="Shape 56"/>
          <p:cNvSpPr txBox="1"/>
          <p:nvPr>
            <p:ph idx="11" type="ftr"/>
          </p:nvPr>
        </p:nvSpPr>
        <p:spPr>
          <a:xfrm>
            <a:off x="2667000" y="4767263"/>
            <a:ext cx="3352800" cy="2739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rgbClr val="035C75"/>
              </a:buClr>
              <a:buFont typeface="Constantia"/>
              <a:buNone/>
              <a:defRPr b="0" i="0" sz="1200" u="none" cap="none" strike="noStrike">
                <a:solidFill>
                  <a:srgbClr val="035C75"/>
                </a:solidFill>
                <a:latin typeface="Constantia"/>
                <a:ea typeface="Constantia"/>
                <a:cs typeface="Constantia"/>
                <a:sym typeface="Constantia"/>
              </a:defRPr>
            </a:lvl1pPr>
            <a:lvl2pPr indent="0" lvl="1" marL="457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2pPr>
            <a:lvl3pPr indent="0" lvl="2" marL="914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3pPr>
            <a:lvl4pPr indent="0" lvl="3" marL="1371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4pPr>
            <a:lvl5pPr indent="0" lvl="4" marL="18288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5pPr>
            <a:lvl6pPr indent="0" lvl="5" marL="22860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6pPr>
            <a:lvl7pPr indent="0" lvl="6" marL="27432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7pPr>
            <a:lvl8pPr indent="0" lvl="7" marL="32004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8pPr>
            <a:lvl9pPr indent="0" lvl="8" marL="3657600" marR="0" rtl="0" algn="l">
              <a:lnSpc>
                <a:spcPct val="100000"/>
              </a:lnSpc>
              <a:spcBef>
                <a:spcPts val="0"/>
              </a:spcBef>
              <a:spcAft>
                <a:spcPts val="0"/>
              </a:spcAft>
              <a:buClr>
                <a:schemeClr val="dk1"/>
              </a:buClr>
              <a:buFont typeface="Constantia"/>
              <a:buNone/>
              <a:defRPr b="0" i="0" sz="1800" u="none" cap="none" strike="noStrike">
                <a:solidFill>
                  <a:schemeClr val="dk1"/>
                </a:solidFill>
                <a:latin typeface="Constantia"/>
                <a:ea typeface="Constantia"/>
                <a:cs typeface="Constantia"/>
                <a:sym typeface="Constantia"/>
              </a:defRPr>
            </a:lvl9pPr>
          </a:lstStyle>
          <a:p/>
        </p:txBody>
      </p:sp>
      <p:sp>
        <p:nvSpPr>
          <p:cNvPr id="57" name="Shape 57"/>
          <p:cNvSpPr txBox="1"/>
          <p:nvPr>
            <p:ph idx="12" type="sldNum"/>
          </p:nvPr>
        </p:nvSpPr>
        <p:spPr>
          <a:xfrm>
            <a:off x="7924800" y="4767263"/>
            <a:ext cx="762000" cy="273900"/>
          </a:xfrm>
          <a:prstGeom prst="rect">
            <a:avLst/>
          </a:prstGeom>
          <a:noFill/>
          <a:ln>
            <a:noFill/>
          </a:ln>
        </p:spPr>
        <p:txBody>
          <a:bodyPr anchorCtr="0" anchor="b" bIns="0" lIns="0" rIns="0" wrap="square" tIns="0">
            <a:noAutofit/>
          </a:bodyPr>
          <a:lstStyle/>
          <a:p>
            <a:pPr indent="0" lvl="0" marL="0" marR="0" rtl="0" algn="r">
              <a:lnSpc>
                <a:spcPct val="100000"/>
              </a:lnSpc>
              <a:spcBef>
                <a:spcPts val="0"/>
              </a:spcBef>
              <a:spcAft>
                <a:spcPts val="0"/>
              </a:spcAft>
              <a:buClr>
                <a:srgbClr val="035C75"/>
              </a:buClr>
              <a:buSzPct val="25000"/>
              <a:buFont typeface="Constantia"/>
              <a:buNone/>
            </a:pPr>
            <a:fld id="{00000000-1234-1234-1234-123412341234}" type="slidenum">
              <a:rPr b="0" i="0" lang="en" sz="1200" u="none" cap="none" strike="noStrike">
                <a:solidFill>
                  <a:srgbClr val="035C75"/>
                </a:solidFill>
                <a:latin typeface="Constantia"/>
                <a:ea typeface="Constantia"/>
                <a:cs typeface="Constantia"/>
                <a:sym typeface="Constantia"/>
              </a:rPr>
              <a:t>‹#›</a:t>
            </a:fld>
          </a:p>
        </p:txBody>
      </p:sp>
      <p:grpSp>
        <p:nvGrpSpPr>
          <p:cNvPr id="58" name="Shape 58"/>
          <p:cNvGrpSpPr/>
          <p:nvPr/>
        </p:nvGrpSpPr>
        <p:grpSpPr>
          <a:xfrm>
            <a:off x="-29293" y="-12023"/>
            <a:ext cx="9198082" cy="814725"/>
            <a:chOff x="-29321" y="-1888"/>
            <a:chExt cx="9198082" cy="1086300"/>
          </a:xfrm>
        </p:grpSpPr>
        <p:sp>
          <p:nvSpPr>
            <p:cNvPr id="59" name="Shape 59"/>
            <p:cNvSpPr/>
            <p:nvPr/>
          </p:nvSpPr>
          <p:spPr>
            <a:xfrm rot="-164275">
              <a:off x="-19101" y="216594"/>
              <a:ext cx="9163160" cy="649336"/>
            </a:xfrm>
            <a:custGeom>
              <a:pathLst>
                <a:path extrusionOk="0" h="120000" w="120000">
                  <a:moveTo>
                    <a:pt x="0" y="109876"/>
                  </a:moveTo>
                  <a:cubicBezTo>
                    <a:pt x="5862" y="83943"/>
                    <a:pt x="19189" y="31279"/>
                    <a:pt x="33430" y="32075"/>
                  </a:cubicBezTo>
                  <a:cubicBezTo>
                    <a:pt x="47671" y="32872"/>
                    <a:pt x="71018" y="120000"/>
                    <a:pt x="85446" y="114654"/>
                  </a:cubicBezTo>
                  <a:cubicBezTo>
                    <a:pt x="99875" y="109308"/>
                    <a:pt x="112806" y="23886"/>
                    <a:pt x="120000" y="0"/>
                  </a:cubicBezTo>
                </a:path>
              </a:pathLst>
            </a:custGeom>
            <a:noFill/>
            <a:ln cap="flat" cmpd="sng" w="10775">
              <a:solidFill>
                <a:srgbClr val="09B6BE"/>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sp>
          <p:nvSpPr>
            <p:cNvPr id="60" name="Shape 60"/>
            <p:cNvSpPr/>
            <p:nvPr/>
          </p:nvSpPr>
          <p:spPr>
            <a:xfrm rot="-164274">
              <a:off x="-14376" y="290052"/>
              <a:ext cx="9175774" cy="530399"/>
            </a:xfrm>
            <a:custGeom>
              <a:pathLst>
                <a:path extrusionOk="0" h="120000" w="120000">
                  <a:moveTo>
                    <a:pt x="0" y="102857"/>
                  </a:moveTo>
                  <a:cubicBezTo>
                    <a:pt x="5681" y="90913"/>
                    <a:pt x="19791" y="30070"/>
                    <a:pt x="34089" y="32037"/>
                  </a:cubicBezTo>
                  <a:cubicBezTo>
                    <a:pt x="48387" y="34004"/>
                    <a:pt x="71467" y="120000"/>
                    <a:pt x="85785" y="114660"/>
                  </a:cubicBezTo>
                  <a:cubicBezTo>
                    <a:pt x="100104" y="109320"/>
                    <a:pt x="112882" y="23887"/>
                    <a:pt x="120000" y="0"/>
                  </a:cubicBezTo>
                </a:path>
              </a:pathLst>
            </a:custGeom>
            <a:noFill/>
            <a:ln cap="flat" cmpd="sng" w="9525">
              <a:solidFill>
                <a:schemeClr val="accent4"/>
              </a:solidFill>
              <a:prstDash val="solid"/>
              <a:round/>
              <a:headEnd len="med" w="med" type="none"/>
              <a:tailEnd len="med" w="med" type="none"/>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youtube.com/watch?v=Y9k7k1wFMNA"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1.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Shape 139"/>
          <p:cNvSpPr txBox="1"/>
          <p:nvPr>
            <p:ph idx="1" type="body"/>
          </p:nvPr>
        </p:nvSpPr>
        <p:spPr>
          <a:xfrm>
            <a:off x="0" y="210300"/>
            <a:ext cx="3467700" cy="4821300"/>
          </a:xfrm>
          <a:prstGeom prst="rect">
            <a:avLst/>
          </a:prstGeom>
        </p:spPr>
        <p:txBody>
          <a:bodyPr anchorCtr="0" anchor="t" bIns="91425" lIns="91425" rIns="91425" wrap="square" tIns="91425">
            <a:noAutofit/>
          </a:bodyPr>
          <a:lstStyle/>
          <a:p>
            <a:pPr indent="0" lvl="0" marL="0" rtl="0">
              <a:spcBef>
                <a:spcPts val="0"/>
              </a:spcBef>
              <a:buNone/>
            </a:pPr>
            <a:r>
              <a:t/>
            </a:r>
            <a:endParaRPr b="1" sz="1800"/>
          </a:p>
          <a:p>
            <a:pPr indent="0" lvl="0" marL="0" rtl="0">
              <a:spcBef>
                <a:spcPts val="0"/>
              </a:spcBef>
              <a:buNone/>
            </a:pPr>
            <a:r>
              <a:t/>
            </a:r>
            <a:endParaRPr b="1" sz="1800"/>
          </a:p>
          <a:p>
            <a:pPr indent="0" lvl="0" marL="0" rtl="0">
              <a:spcBef>
                <a:spcPts val="0"/>
              </a:spcBef>
              <a:buNone/>
            </a:pPr>
            <a:r>
              <a:rPr b="1" lang="en" sz="1800"/>
              <a:t>Table 2 </a:t>
            </a:r>
            <a:r>
              <a:rPr lang="en" sz="1800"/>
              <a:t>					</a:t>
            </a:r>
          </a:p>
          <a:p>
            <a:pPr indent="0" lvl="0" marL="0" rtl="0">
              <a:spcBef>
                <a:spcPts val="0"/>
              </a:spcBef>
              <a:buNone/>
            </a:pPr>
            <a:r>
              <a:rPr lang="en" sz="1800"/>
              <a:t>Jonathan A</a:t>
            </a:r>
          </a:p>
          <a:p>
            <a:pPr indent="0" lvl="0" marL="0" rtl="0">
              <a:spcBef>
                <a:spcPts val="0"/>
              </a:spcBef>
              <a:buNone/>
            </a:pPr>
            <a:r>
              <a:rPr lang="en" sz="1800"/>
              <a:t>Emily D</a:t>
            </a:r>
          </a:p>
          <a:p>
            <a:pPr indent="0" lvl="0" marL="0" rtl="0">
              <a:spcBef>
                <a:spcPts val="0"/>
              </a:spcBef>
              <a:buNone/>
            </a:pPr>
            <a:r>
              <a:rPr lang="en" sz="1800"/>
              <a:t>Alex M</a:t>
            </a:r>
          </a:p>
          <a:p>
            <a:pPr indent="0" lvl="0" marL="0" rtl="0">
              <a:spcBef>
                <a:spcPts val="0"/>
              </a:spcBef>
              <a:buNone/>
            </a:pPr>
            <a:r>
              <a:rPr lang="en" sz="1800"/>
              <a:t>Lily P</a:t>
            </a:r>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t/>
            </a:r>
            <a:endParaRPr sz="1800"/>
          </a:p>
          <a:p>
            <a:pPr indent="0" lvl="0" marL="0" rtl="0">
              <a:spcBef>
                <a:spcPts val="0"/>
              </a:spcBef>
              <a:buNone/>
            </a:pPr>
            <a:r>
              <a:rPr b="1" lang="en" sz="1800"/>
              <a:t>Table 3</a:t>
            </a:r>
          </a:p>
          <a:p>
            <a:pPr indent="0" lvl="0" marL="0" rtl="0">
              <a:spcBef>
                <a:spcPts val="0"/>
              </a:spcBef>
              <a:buNone/>
            </a:pPr>
            <a:r>
              <a:rPr lang="en" sz="1800"/>
              <a:t>Juan H</a:t>
            </a:r>
          </a:p>
          <a:p>
            <a:pPr indent="0" lvl="0" marL="0" rtl="0">
              <a:spcBef>
                <a:spcPts val="0"/>
              </a:spcBef>
              <a:buNone/>
            </a:pPr>
            <a:r>
              <a:rPr lang="en" sz="1800"/>
              <a:t>Kimberly B</a:t>
            </a:r>
          </a:p>
          <a:p>
            <a:pPr indent="0" lvl="0" marL="0" rtl="0">
              <a:spcBef>
                <a:spcPts val="0"/>
              </a:spcBef>
              <a:buNone/>
            </a:pPr>
            <a:r>
              <a:rPr lang="en" sz="1800"/>
              <a:t>Stephanie G</a:t>
            </a:r>
          </a:p>
          <a:p>
            <a:pPr indent="0" lvl="0" marL="0" rtl="0">
              <a:spcBef>
                <a:spcPts val="0"/>
              </a:spcBef>
              <a:buNone/>
            </a:pPr>
            <a:r>
              <a:rPr lang="en" sz="1800"/>
              <a:t>Leslie A</a:t>
            </a:r>
          </a:p>
          <a:p>
            <a:pPr indent="0" lvl="0" marL="0" rtl="0">
              <a:spcBef>
                <a:spcPts val="0"/>
              </a:spcBef>
              <a:buNone/>
            </a:pPr>
            <a:r>
              <a:t/>
            </a:r>
            <a:endParaRPr sz="1800"/>
          </a:p>
          <a:p>
            <a:pPr lvl="0" rtl="0">
              <a:spcBef>
                <a:spcPts val="0"/>
              </a:spcBef>
              <a:buNone/>
            </a:pPr>
            <a:r>
              <a:t/>
            </a:r>
            <a:endParaRPr/>
          </a:p>
        </p:txBody>
      </p:sp>
      <p:sp>
        <p:nvSpPr>
          <p:cNvPr id="140" name="Shape 140"/>
          <p:cNvSpPr txBox="1"/>
          <p:nvPr/>
        </p:nvSpPr>
        <p:spPr>
          <a:xfrm>
            <a:off x="3057900" y="802313"/>
            <a:ext cx="3131400" cy="4690500"/>
          </a:xfrm>
          <a:prstGeom prst="rect">
            <a:avLst/>
          </a:prstGeom>
          <a:noFill/>
          <a:ln>
            <a:noFill/>
          </a:ln>
        </p:spPr>
        <p:txBody>
          <a:bodyPr anchorCtr="0" anchor="t" bIns="91425" lIns="91425" rIns="91425" wrap="square" tIns="91425">
            <a:noAutofit/>
          </a:bodyPr>
          <a:lstStyle/>
          <a:p>
            <a:pPr lvl="0">
              <a:spcBef>
                <a:spcPts val="0"/>
              </a:spcBef>
              <a:buClr>
                <a:schemeClr val="dk1"/>
              </a:buClr>
              <a:buSzPct val="61111"/>
              <a:buFont typeface="Arial"/>
              <a:buNone/>
            </a:pPr>
            <a:r>
              <a:rPr b="1" lang="en" sz="1800">
                <a:solidFill>
                  <a:schemeClr val="dk1"/>
                </a:solidFill>
                <a:latin typeface="Constantia"/>
                <a:ea typeface="Constantia"/>
                <a:cs typeface="Constantia"/>
                <a:sym typeface="Constantia"/>
              </a:rPr>
              <a:t>Table 5</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Manny F</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Victor B</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Lizbeth T</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Gabriel C</a:t>
            </a:r>
          </a:p>
          <a:p>
            <a:pPr lvl="0">
              <a:spcBef>
                <a:spcPts val="0"/>
              </a:spcBef>
              <a:buNone/>
            </a:pPr>
            <a:r>
              <a:t/>
            </a:r>
            <a:endParaRPr b="1" sz="1800">
              <a:latin typeface="Constantia"/>
              <a:ea typeface="Constantia"/>
              <a:cs typeface="Constantia"/>
              <a:sym typeface="Constantia"/>
            </a:endParaRPr>
          </a:p>
          <a:p>
            <a:pPr lvl="0">
              <a:spcBef>
                <a:spcPts val="0"/>
              </a:spcBef>
              <a:buNone/>
            </a:pPr>
            <a:r>
              <a:t/>
            </a:r>
            <a:endParaRPr b="1" sz="1800">
              <a:latin typeface="Constantia"/>
              <a:ea typeface="Constantia"/>
              <a:cs typeface="Constantia"/>
              <a:sym typeface="Constantia"/>
            </a:endParaRPr>
          </a:p>
          <a:p>
            <a:pPr lvl="0" rtl="0">
              <a:spcBef>
                <a:spcPts val="0"/>
              </a:spcBef>
              <a:buNone/>
            </a:pPr>
            <a:r>
              <a:rPr b="1" lang="en" sz="1800">
                <a:latin typeface="Constantia"/>
                <a:ea typeface="Constantia"/>
                <a:cs typeface="Constantia"/>
                <a:sym typeface="Constantia"/>
              </a:rPr>
              <a:t>Table 6</a:t>
            </a:r>
          </a:p>
          <a:p>
            <a:pPr lvl="0">
              <a:spcBef>
                <a:spcPts val="0"/>
              </a:spcBef>
              <a:buNone/>
            </a:pPr>
            <a:r>
              <a:rPr lang="en" sz="1800">
                <a:latin typeface="Constantia"/>
                <a:ea typeface="Constantia"/>
                <a:cs typeface="Constantia"/>
                <a:sym typeface="Constantia"/>
              </a:rPr>
              <a:t>Maria A</a:t>
            </a:r>
          </a:p>
          <a:p>
            <a:pPr lvl="0">
              <a:spcBef>
                <a:spcPts val="0"/>
              </a:spcBef>
              <a:buNone/>
            </a:pPr>
            <a:r>
              <a:rPr lang="en" sz="1800">
                <a:latin typeface="Constantia"/>
                <a:ea typeface="Constantia"/>
                <a:cs typeface="Constantia"/>
                <a:sym typeface="Constantia"/>
              </a:rPr>
              <a:t>Fernie H</a:t>
            </a:r>
          </a:p>
          <a:p>
            <a:pPr lvl="0">
              <a:spcBef>
                <a:spcPts val="0"/>
              </a:spcBef>
              <a:buNone/>
            </a:pPr>
            <a:r>
              <a:rPr lang="en" sz="1800">
                <a:latin typeface="Constantia"/>
                <a:ea typeface="Constantia"/>
                <a:cs typeface="Constantia"/>
                <a:sym typeface="Constantia"/>
              </a:rPr>
              <a:t>Ashley M</a:t>
            </a:r>
          </a:p>
          <a:p>
            <a:pPr lvl="0" rtl="0">
              <a:spcBef>
                <a:spcPts val="0"/>
              </a:spcBef>
              <a:buNone/>
            </a:pPr>
            <a:r>
              <a:rPr lang="en" sz="1800">
                <a:latin typeface="Constantia"/>
                <a:ea typeface="Constantia"/>
                <a:cs typeface="Constantia"/>
                <a:sym typeface="Constantia"/>
              </a:rPr>
              <a:t>Stephanie S</a:t>
            </a:r>
          </a:p>
          <a:p>
            <a:pPr lvl="0" rtl="0">
              <a:spcBef>
                <a:spcPts val="0"/>
              </a:spcBef>
              <a:buNone/>
            </a:pPr>
            <a:r>
              <a:t/>
            </a:r>
            <a:endParaRPr sz="1800">
              <a:latin typeface="Constantia"/>
              <a:ea typeface="Constantia"/>
              <a:cs typeface="Constantia"/>
              <a:sym typeface="Constantia"/>
            </a:endParaRPr>
          </a:p>
          <a:p>
            <a:pPr lvl="0" rtl="0">
              <a:spcBef>
                <a:spcPts val="0"/>
              </a:spcBef>
              <a:buNone/>
            </a:pPr>
            <a:r>
              <a:t/>
            </a:r>
            <a:endParaRPr sz="1800">
              <a:latin typeface="Constantia"/>
              <a:ea typeface="Constantia"/>
              <a:cs typeface="Constantia"/>
              <a:sym typeface="Constantia"/>
            </a:endParaRPr>
          </a:p>
          <a:p>
            <a:pPr lvl="0" rtl="0">
              <a:spcBef>
                <a:spcPts val="0"/>
              </a:spcBef>
              <a:buNone/>
            </a:pPr>
            <a:r>
              <a:t/>
            </a:r>
            <a:endParaRPr sz="1800">
              <a:latin typeface="Constantia"/>
              <a:ea typeface="Constantia"/>
              <a:cs typeface="Constantia"/>
              <a:sym typeface="Constantia"/>
            </a:endParaRPr>
          </a:p>
          <a:p>
            <a:pPr lvl="0" rtl="0">
              <a:spcBef>
                <a:spcPts val="0"/>
              </a:spcBef>
              <a:buNone/>
            </a:pPr>
            <a:r>
              <a:t/>
            </a:r>
            <a:endParaRPr sz="2600">
              <a:latin typeface="Constantia"/>
              <a:ea typeface="Constantia"/>
              <a:cs typeface="Constantia"/>
              <a:sym typeface="Constantia"/>
            </a:endParaRPr>
          </a:p>
        </p:txBody>
      </p:sp>
      <p:sp>
        <p:nvSpPr>
          <p:cNvPr id="141" name="Shape 141"/>
          <p:cNvSpPr txBox="1"/>
          <p:nvPr/>
        </p:nvSpPr>
        <p:spPr>
          <a:xfrm>
            <a:off x="6189300" y="330063"/>
            <a:ext cx="3131400" cy="4561200"/>
          </a:xfrm>
          <a:prstGeom prst="rect">
            <a:avLst/>
          </a:prstGeom>
          <a:noFill/>
          <a:ln>
            <a:noFill/>
          </a:ln>
        </p:spPr>
        <p:txBody>
          <a:bodyPr anchorCtr="0" anchor="t" bIns="91425" lIns="91425" rIns="91425" wrap="square" tIns="91425">
            <a:noAutofit/>
          </a:bodyPr>
          <a:lstStyle/>
          <a:p>
            <a:pPr lvl="0">
              <a:spcBef>
                <a:spcPts val="0"/>
              </a:spcBef>
              <a:buNone/>
            </a:pPr>
            <a:r>
              <a:t/>
            </a:r>
            <a:endParaRPr b="1" sz="1800">
              <a:latin typeface="Constantia"/>
              <a:ea typeface="Constantia"/>
              <a:cs typeface="Constantia"/>
              <a:sym typeface="Constantia"/>
            </a:endParaRPr>
          </a:p>
          <a:p>
            <a:pPr lvl="0">
              <a:spcBef>
                <a:spcPts val="0"/>
              </a:spcBef>
              <a:buNone/>
            </a:pPr>
            <a:r>
              <a:t/>
            </a:r>
            <a:endParaRPr b="1" sz="1800">
              <a:solidFill>
                <a:schemeClr val="dk1"/>
              </a:solidFill>
              <a:latin typeface="Constantia"/>
              <a:ea typeface="Constantia"/>
              <a:cs typeface="Constantia"/>
              <a:sym typeface="Constantia"/>
            </a:endParaRPr>
          </a:p>
          <a:p>
            <a:pPr lvl="0">
              <a:spcBef>
                <a:spcPts val="0"/>
              </a:spcBef>
              <a:buClr>
                <a:schemeClr val="dk1"/>
              </a:buClr>
              <a:buSzPct val="61111"/>
              <a:buFont typeface="Arial"/>
              <a:buNone/>
            </a:pPr>
            <a:r>
              <a:rPr b="1" lang="en" sz="1800">
                <a:solidFill>
                  <a:schemeClr val="dk1"/>
                </a:solidFill>
                <a:latin typeface="Constantia"/>
                <a:ea typeface="Constantia"/>
                <a:cs typeface="Constantia"/>
                <a:sym typeface="Constantia"/>
              </a:rPr>
              <a:t>Table 7</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Emilio L</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Nick R</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Rocio S</a:t>
            </a:r>
          </a:p>
          <a:p>
            <a:pPr lvl="0">
              <a:spcBef>
                <a:spcPts val="0"/>
              </a:spcBef>
              <a:buClr>
                <a:schemeClr val="dk1"/>
              </a:buClr>
              <a:buSzPct val="61111"/>
              <a:buFont typeface="Arial"/>
              <a:buNone/>
            </a:pPr>
            <a:r>
              <a:rPr lang="en" sz="1800">
                <a:solidFill>
                  <a:schemeClr val="dk1"/>
                </a:solidFill>
                <a:latin typeface="Constantia"/>
                <a:ea typeface="Constantia"/>
                <a:cs typeface="Constantia"/>
                <a:sym typeface="Constantia"/>
              </a:rPr>
              <a:t>Adrian C</a:t>
            </a:r>
          </a:p>
          <a:p>
            <a:pPr lvl="0">
              <a:spcBef>
                <a:spcPts val="0"/>
              </a:spcBef>
              <a:buNone/>
            </a:pPr>
            <a:r>
              <a:t/>
            </a:r>
            <a:endParaRPr b="1" sz="1800">
              <a:latin typeface="Constantia"/>
              <a:ea typeface="Constantia"/>
              <a:cs typeface="Constantia"/>
              <a:sym typeface="Constantia"/>
            </a:endParaRPr>
          </a:p>
          <a:p>
            <a:pPr lvl="0">
              <a:spcBef>
                <a:spcPts val="0"/>
              </a:spcBef>
              <a:buNone/>
            </a:pPr>
            <a:r>
              <a:t/>
            </a:r>
            <a:endParaRPr b="1" sz="1800">
              <a:latin typeface="Constantia"/>
              <a:ea typeface="Constantia"/>
              <a:cs typeface="Constantia"/>
              <a:sym typeface="Constantia"/>
            </a:endParaRPr>
          </a:p>
          <a:p>
            <a:pPr lvl="0" rtl="0">
              <a:spcBef>
                <a:spcPts val="0"/>
              </a:spcBef>
              <a:buNone/>
            </a:pPr>
            <a:r>
              <a:rPr b="1" lang="en" sz="1800">
                <a:latin typeface="Constantia"/>
                <a:ea typeface="Constantia"/>
                <a:cs typeface="Constantia"/>
                <a:sym typeface="Constantia"/>
              </a:rPr>
              <a:t>Table8</a:t>
            </a:r>
          </a:p>
          <a:p>
            <a:pPr lvl="0">
              <a:spcBef>
                <a:spcPts val="0"/>
              </a:spcBef>
              <a:buNone/>
            </a:pPr>
            <a:r>
              <a:rPr lang="en" sz="1800">
                <a:latin typeface="Constantia"/>
                <a:ea typeface="Constantia"/>
                <a:cs typeface="Constantia"/>
                <a:sym typeface="Constantia"/>
              </a:rPr>
              <a:t>Aaron R</a:t>
            </a:r>
          </a:p>
          <a:p>
            <a:pPr lvl="0">
              <a:spcBef>
                <a:spcPts val="0"/>
              </a:spcBef>
              <a:buNone/>
            </a:pPr>
            <a:r>
              <a:rPr lang="en" sz="1800">
                <a:latin typeface="Constantia"/>
                <a:ea typeface="Constantia"/>
                <a:cs typeface="Constantia"/>
                <a:sym typeface="Constantia"/>
              </a:rPr>
              <a:t>Victor M</a:t>
            </a:r>
          </a:p>
          <a:p>
            <a:pPr lvl="0">
              <a:spcBef>
                <a:spcPts val="0"/>
              </a:spcBef>
              <a:buNone/>
            </a:pPr>
            <a:r>
              <a:rPr lang="en" sz="1800">
                <a:latin typeface="Constantia"/>
                <a:ea typeface="Constantia"/>
                <a:cs typeface="Constantia"/>
                <a:sym typeface="Constantia"/>
              </a:rPr>
              <a:t>Berenice R</a:t>
            </a:r>
          </a:p>
          <a:p>
            <a:pPr lvl="0">
              <a:spcBef>
                <a:spcPts val="0"/>
              </a:spcBef>
              <a:buNone/>
            </a:pPr>
            <a:r>
              <a:rPr lang="en" sz="1800">
                <a:latin typeface="Constantia"/>
                <a:ea typeface="Constantia"/>
                <a:cs typeface="Constantia"/>
                <a:sym typeface="Constantia"/>
              </a:rPr>
              <a:t>Matthew I</a:t>
            </a:r>
          </a:p>
          <a:p>
            <a:pPr lvl="0" rtl="0">
              <a:spcBef>
                <a:spcPts val="0"/>
              </a:spcBef>
              <a:buNone/>
            </a:pPr>
            <a:r>
              <a:t/>
            </a:r>
            <a:endParaRPr sz="1800">
              <a:latin typeface="Constantia"/>
              <a:ea typeface="Constantia"/>
              <a:cs typeface="Constantia"/>
              <a:sym typeface="Constantia"/>
            </a:endParaRPr>
          </a:p>
          <a:p>
            <a:pPr lvl="0" rtl="0">
              <a:spcBef>
                <a:spcPts val="0"/>
              </a:spcBef>
              <a:buNone/>
            </a:pPr>
            <a:r>
              <a:t/>
            </a:r>
            <a:endParaRPr sz="1800">
              <a:latin typeface="Constantia"/>
              <a:ea typeface="Constantia"/>
              <a:cs typeface="Constantia"/>
              <a:sym typeface="Constantia"/>
            </a:endParaRPr>
          </a:p>
          <a:p>
            <a:pPr lvl="0" rtl="0">
              <a:spcBef>
                <a:spcPts val="0"/>
              </a:spcBef>
              <a:buNone/>
            </a:pPr>
            <a:r>
              <a:t/>
            </a:r>
            <a:endParaRPr sz="1800">
              <a:latin typeface="Constantia"/>
              <a:ea typeface="Constantia"/>
              <a:cs typeface="Constantia"/>
              <a:sym typeface="Constantia"/>
            </a:endParaRPr>
          </a:p>
        </p:txBody>
      </p:sp>
      <p:sp>
        <p:nvSpPr>
          <p:cNvPr id="142" name="Shape 142"/>
          <p:cNvSpPr txBox="1"/>
          <p:nvPr/>
        </p:nvSpPr>
        <p:spPr>
          <a:xfrm>
            <a:off x="2223725" y="210425"/>
            <a:ext cx="3467700" cy="591900"/>
          </a:xfrm>
          <a:prstGeom prst="rect">
            <a:avLst/>
          </a:prstGeom>
          <a:noFill/>
          <a:ln>
            <a:noFill/>
          </a:ln>
        </p:spPr>
        <p:txBody>
          <a:bodyPr anchorCtr="0" anchor="t" bIns="91425" lIns="91425" rIns="91425" wrap="square" tIns="91425">
            <a:noAutofit/>
          </a:bodyPr>
          <a:lstStyle/>
          <a:p>
            <a:pPr indent="457200" lvl="0" marL="457200" rtl="0">
              <a:spcBef>
                <a:spcPts val="0"/>
              </a:spcBef>
              <a:buNone/>
            </a:pPr>
            <a:r>
              <a:rPr lang="en" sz="2400"/>
              <a:t>PERIOD 1</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Shape 19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rPr lang="en"/>
              <a:t>A brief recap</a:t>
            </a:r>
          </a:p>
        </p:txBody>
      </p:sp>
      <p:sp>
        <p:nvSpPr>
          <p:cNvPr id="198" name="Shape 19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What layer of the earth provides the heat for mantle convection?</a:t>
            </a:r>
          </a:p>
          <a:p>
            <a:pPr indent="-342900" lvl="0" marL="457200" rtl="0">
              <a:spcBef>
                <a:spcPts val="0"/>
              </a:spcBef>
            </a:pPr>
            <a:r>
              <a:rPr lang="en"/>
              <a:t>How does convection in the mantle create earthquakes?</a:t>
            </a:r>
          </a:p>
          <a:p>
            <a:pPr indent="-342900" lvl="0" marL="457200" rtl="0">
              <a:spcBef>
                <a:spcPts val="0"/>
              </a:spcBef>
            </a:pPr>
            <a:r>
              <a:rPr lang="en"/>
              <a:t>What are the 2 different types of body waves produced in a quake?</a:t>
            </a:r>
          </a:p>
          <a:p>
            <a:pPr indent="-342900" lvl="0" marL="457200" rtl="0">
              <a:spcBef>
                <a:spcPts val="0"/>
              </a:spcBef>
            </a:pPr>
            <a:r>
              <a:rPr lang="en"/>
              <a:t>Which one strikes first? Which strikes next?</a:t>
            </a:r>
          </a:p>
          <a:p>
            <a:pPr indent="-342900" lvl="0" marL="457200" rtl="0">
              <a:spcBef>
                <a:spcPts val="0"/>
              </a:spcBef>
            </a:pPr>
            <a:r>
              <a:rPr lang="en"/>
              <a:t>Describe their movement.</a:t>
            </a:r>
          </a:p>
          <a:p>
            <a:pPr lvl="0" rtl="0">
              <a:spcBef>
                <a:spcPts val="0"/>
              </a:spcBef>
              <a:buNone/>
            </a:pPr>
            <a:r>
              <a:t/>
            </a:r>
            <a:endParaRPr/>
          </a:p>
          <a:p>
            <a:pPr lvl="0" rtl="0">
              <a:spcBef>
                <a:spcPts val="0"/>
              </a:spcBef>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How do you know what is inside? Turn and talk!!</a:t>
            </a:r>
          </a:p>
        </p:txBody>
      </p:sp>
      <p:sp>
        <p:nvSpPr>
          <p:cNvPr id="204" name="Shape 20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05" name="Shape 205"/>
          <p:cNvPicPr preferRelativeResize="0"/>
          <p:nvPr/>
        </p:nvPicPr>
        <p:blipFill>
          <a:blip r:embed="rId3">
            <a:alphaModFix/>
          </a:blip>
          <a:stretch>
            <a:fillRect/>
          </a:stretch>
        </p:blipFill>
        <p:spPr>
          <a:xfrm>
            <a:off x="3139900" y="1152475"/>
            <a:ext cx="3651576" cy="36515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Earth Composition Lab</a:t>
            </a:r>
          </a:p>
        </p:txBody>
      </p:sp>
      <p:sp>
        <p:nvSpPr>
          <p:cNvPr id="211" name="Shape 21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Applying Occam’s razor</a:t>
            </a:r>
          </a:p>
        </p:txBody>
      </p:sp>
      <p:pic>
        <p:nvPicPr>
          <p:cNvPr descr="Screen Shot 2017-10-12 at 9.23.26 AM.png" id="212" name="Shape 212"/>
          <p:cNvPicPr preferRelativeResize="0"/>
          <p:nvPr/>
        </p:nvPicPr>
        <p:blipFill>
          <a:blip r:embed="rId3">
            <a:alphaModFix/>
          </a:blip>
          <a:stretch>
            <a:fillRect/>
          </a:stretch>
        </p:blipFill>
        <p:spPr>
          <a:xfrm>
            <a:off x="2571275" y="1739950"/>
            <a:ext cx="5143500" cy="2828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Seismologists Vs Theoreticians</a:t>
            </a:r>
          </a:p>
        </p:txBody>
      </p:sp>
      <p:sp>
        <p:nvSpPr>
          <p:cNvPr id="218" name="Shape 21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It is up to you to prove the earth has many layers….</a:t>
            </a:r>
          </a:p>
          <a:p>
            <a:pPr lvl="0">
              <a:spcBef>
                <a:spcPts val="0"/>
              </a:spcBef>
              <a:buNone/>
            </a:pPr>
            <a:r>
              <a:t/>
            </a:r>
            <a:endParaRPr/>
          </a:p>
          <a:p>
            <a:pPr lvl="0">
              <a:spcBef>
                <a:spcPts val="0"/>
              </a:spcBef>
              <a:buNone/>
            </a:pPr>
            <a:r>
              <a:rPr lang="en"/>
              <a:t>Every table group will select 2-3 </a:t>
            </a:r>
            <a:r>
              <a:rPr lang="en"/>
              <a:t>Theoreticians</a:t>
            </a:r>
            <a:r>
              <a:rPr lang="en"/>
              <a:t> and 1-2 seismologists.</a:t>
            </a:r>
          </a:p>
          <a:p>
            <a:pPr lvl="0">
              <a:spcBef>
                <a:spcPts val="0"/>
              </a:spcBef>
              <a:buNone/>
            </a:pPr>
            <a:r>
              <a:t/>
            </a:r>
            <a:endParaRPr/>
          </a:p>
          <a:p>
            <a:pPr lvl="0">
              <a:spcBef>
                <a:spcPts val="0"/>
              </a:spcBef>
              <a:buNone/>
            </a:pPr>
            <a:r>
              <a:rPr lang="en"/>
              <a:t>Seismologists will work with real data from the Haiti earthquake</a:t>
            </a:r>
          </a:p>
          <a:p>
            <a:pPr lvl="0">
              <a:spcBef>
                <a:spcPts val="0"/>
              </a:spcBef>
              <a:buNone/>
            </a:pPr>
            <a:r>
              <a:rPr lang="en"/>
              <a:t>Theoreticians will predict wave travel times assuming uniform speed of P-waves.</a:t>
            </a:r>
          </a:p>
          <a:p>
            <a:pPr lvl="0">
              <a:spcBef>
                <a:spcPts val="0"/>
              </a:spcBef>
              <a:buNone/>
            </a:pPr>
            <a:r>
              <a:t/>
            </a:r>
            <a:endParaRP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 Haiti Earthquake</a:t>
            </a:r>
          </a:p>
        </p:txBody>
      </p:sp>
      <p:sp>
        <p:nvSpPr>
          <p:cNvPr id="224" name="Shape 2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sp>
        <p:nvSpPr>
          <p:cNvPr descr="Seven years after a 7.3 magnitude earthquake struck Haiti, a flawed relief effort has meant the poorest nation in the West still hasn't fully recovered from the natural disaster.   Subscribe to HuffPost today: http://goo.gl/xW6HG  Get More HuffPost Read: http://www.huffingtonpost.com/ Like: https://www.facebook.com/HuffingtonPost Follow: https://twitter.com/HuffingtonPost" id="225" name="Shape 225" title="The Haiti Earthquake: Seven Years Later">
            <a:hlinkClick r:id="rId3"/>
          </p:cNvPr>
          <p:cNvSpPr/>
          <p:nvPr/>
        </p:nvSpPr>
        <p:spPr>
          <a:xfrm>
            <a:off x="2286000" y="1146175"/>
            <a:ext cx="4572000" cy="3429000"/>
          </a:xfrm>
          <a:prstGeom prst="rect">
            <a:avLst/>
          </a:prstGeom>
          <a:blipFill>
            <a:blip r:embed="rId4">
              <a:alphaModFix/>
            </a:blip>
            <a:stretch>
              <a:fillRect/>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111750" y="340850"/>
            <a:ext cx="8920500" cy="572700"/>
          </a:xfrm>
          <a:prstGeom prst="rect">
            <a:avLst/>
          </a:prstGeom>
        </p:spPr>
        <p:txBody>
          <a:bodyPr anchorCtr="0" anchor="t" bIns="91425" lIns="91425" rIns="91425" wrap="square" tIns="91425">
            <a:noAutofit/>
          </a:bodyPr>
          <a:lstStyle/>
          <a:p>
            <a:pPr lvl="0">
              <a:spcBef>
                <a:spcPts val="0"/>
              </a:spcBef>
              <a:buNone/>
            </a:pPr>
            <a:r>
              <a:rPr lang="en"/>
              <a:t>Seismologists : Take a look at the worksheet &amp; graph</a:t>
            </a:r>
          </a:p>
        </p:txBody>
      </p:sp>
      <p:sp>
        <p:nvSpPr>
          <p:cNvPr id="231" name="Shape 2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spcAft>
                <a:spcPts val="0"/>
              </a:spcAft>
              <a:buNone/>
            </a:pPr>
            <a:r>
              <a:rPr lang="en" sz="2400">
                <a:solidFill>
                  <a:schemeClr val="dk1"/>
                </a:solidFill>
              </a:rPr>
              <a:t>Your task is to help test this hypothesis by analyzing a set of seismograms from a real earthquake to determine how long it takes for the seismic waves released from an earthquake to arrive at various points on</a:t>
            </a:r>
          </a:p>
          <a:p>
            <a:pPr lvl="0" rtl="0">
              <a:spcBef>
                <a:spcPts val="0"/>
              </a:spcBef>
              <a:spcAft>
                <a:spcPts val="0"/>
              </a:spcAft>
              <a:buClr>
                <a:schemeClr val="dk1"/>
              </a:buClr>
              <a:buSzPct val="45833"/>
              <a:buFont typeface="Arial"/>
              <a:buNone/>
            </a:pPr>
            <a:r>
              <a:rPr lang="en" sz="2400">
                <a:solidFill>
                  <a:schemeClr val="dk1"/>
                </a:solidFill>
              </a:rPr>
              <a:t> Earth’s surface. </a:t>
            </a:r>
          </a:p>
          <a:p>
            <a:pPr lvl="0">
              <a:spcBef>
                <a:spcPts val="0"/>
              </a:spcBef>
              <a:buNone/>
            </a:pPr>
            <a:r>
              <a:t/>
            </a:r>
            <a:endParaRPr/>
          </a:p>
        </p:txBody>
      </p:sp>
      <p:pic>
        <p:nvPicPr>
          <p:cNvPr id="232" name="Shape 232"/>
          <p:cNvPicPr preferRelativeResize="0"/>
          <p:nvPr/>
        </p:nvPicPr>
        <p:blipFill>
          <a:blip r:embed="rId3">
            <a:alphaModFix/>
          </a:blip>
          <a:stretch>
            <a:fillRect/>
          </a:stretch>
        </p:blipFill>
        <p:spPr>
          <a:xfrm>
            <a:off x="4110200" y="2485025"/>
            <a:ext cx="3505200" cy="2533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Shape 23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8" name="Shape 23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39" name="Shape 239"/>
          <p:cNvPicPr preferRelativeResize="0"/>
          <p:nvPr/>
        </p:nvPicPr>
        <p:blipFill>
          <a:blip r:embed="rId3">
            <a:alphaModFix/>
          </a:blip>
          <a:stretch>
            <a:fillRect/>
          </a:stretch>
        </p:blipFill>
        <p:spPr>
          <a:xfrm>
            <a:off x="137850" y="243150"/>
            <a:ext cx="5759025" cy="4451825"/>
          </a:xfrm>
          <a:prstGeom prst="rect">
            <a:avLst/>
          </a:prstGeom>
          <a:noFill/>
          <a:ln>
            <a:noFill/>
          </a:ln>
        </p:spPr>
      </p:pic>
      <p:pic>
        <p:nvPicPr>
          <p:cNvPr id="240" name="Shape 240"/>
          <p:cNvPicPr preferRelativeResize="0"/>
          <p:nvPr/>
        </p:nvPicPr>
        <p:blipFill>
          <a:blip r:embed="rId4">
            <a:alphaModFix/>
          </a:blip>
          <a:stretch>
            <a:fillRect/>
          </a:stretch>
        </p:blipFill>
        <p:spPr>
          <a:xfrm>
            <a:off x="5716150" y="1459118"/>
            <a:ext cx="3236901" cy="2225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Shape 24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Check your understanding….</a:t>
            </a:r>
          </a:p>
        </p:txBody>
      </p:sp>
      <p:sp>
        <p:nvSpPr>
          <p:cNvPr id="246" name="Shape 24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What will the seismologists be studying?</a:t>
            </a:r>
          </a:p>
          <a:p>
            <a:pPr lvl="0" rtl="0">
              <a:spcBef>
                <a:spcPts val="0"/>
              </a:spcBef>
              <a:buNone/>
            </a:pPr>
            <a:r>
              <a:t/>
            </a:r>
            <a:endParaRPr/>
          </a:p>
          <a:p>
            <a:pPr indent="-342900" lvl="0" marL="457200">
              <a:spcBef>
                <a:spcPts val="0"/>
              </a:spcBef>
            </a:pPr>
            <a:r>
              <a:rPr lang="en"/>
              <a:t>What observations will you be noting down?</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Theoreticians</a:t>
            </a:r>
          </a:p>
        </p:txBody>
      </p:sp>
      <p:sp>
        <p:nvSpPr>
          <p:cNvPr id="252" name="Shape 25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sz="2400">
                <a:solidFill>
                  <a:schemeClr val="dk1"/>
                </a:solidFill>
              </a:rPr>
              <a:t>Your task is to help test this hypothesis by creating a model of the Earth, using the known velocity of seismic waves in rock ~ 11km/s to predict how long it </a:t>
            </a:r>
            <a:r>
              <a:rPr i="1" lang="en" sz="2400">
                <a:solidFill>
                  <a:schemeClr val="dk1"/>
                </a:solidFill>
              </a:rPr>
              <a:t>should</a:t>
            </a:r>
            <a:r>
              <a:rPr lang="en" sz="2400">
                <a:solidFill>
                  <a:schemeClr val="dk1"/>
                </a:solidFill>
              </a:rPr>
              <a:t> take seismic waves to reach various distances around Earth</a:t>
            </a:r>
          </a:p>
          <a:p>
            <a:pPr lvl="0">
              <a:spcBef>
                <a:spcPts val="0"/>
              </a:spcBef>
              <a:buNone/>
            </a:pPr>
            <a:r>
              <a:t/>
            </a:r>
            <a:endParaRPr sz="2400">
              <a:solidFill>
                <a:schemeClr val="dk1"/>
              </a:solidFill>
            </a:endParaRPr>
          </a:p>
        </p:txBody>
      </p:sp>
      <p:pic>
        <p:nvPicPr>
          <p:cNvPr id="253" name="Shape 253"/>
          <p:cNvPicPr preferRelativeResize="0"/>
          <p:nvPr/>
        </p:nvPicPr>
        <p:blipFill>
          <a:blip r:embed="rId3">
            <a:alphaModFix/>
          </a:blip>
          <a:stretch>
            <a:fillRect/>
          </a:stretch>
        </p:blipFill>
        <p:spPr>
          <a:xfrm>
            <a:off x="4901274" y="2820200"/>
            <a:ext cx="2680425" cy="15461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59" name="Shape 25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60" name="Shape 260"/>
          <p:cNvPicPr preferRelativeResize="0"/>
          <p:nvPr/>
        </p:nvPicPr>
        <p:blipFill>
          <a:blip r:embed="rId3">
            <a:alphaModFix/>
          </a:blip>
          <a:stretch>
            <a:fillRect/>
          </a:stretch>
        </p:blipFill>
        <p:spPr>
          <a:xfrm>
            <a:off x="542925" y="395299"/>
            <a:ext cx="8058150" cy="4031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DO NOW</a:t>
            </a:r>
          </a:p>
        </p:txBody>
      </p:sp>
      <p:sp>
        <p:nvSpPr>
          <p:cNvPr id="148" name="Shape 14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buAutoNum type="arabicPeriod"/>
            </a:pPr>
            <a:r>
              <a:rPr lang="en"/>
              <a:t>Identify the objects that gain / lose heat in the following scenarios. What is the system and what is the surrounding?</a:t>
            </a:r>
          </a:p>
          <a:p>
            <a:pPr lvl="0" rtl="0">
              <a:spcBef>
                <a:spcPts val="0"/>
              </a:spcBef>
              <a:buNone/>
            </a:pPr>
            <a:r>
              <a:rPr lang="en"/>
              <a:t>a.    The human body digests a candy bar.</a:t>
            </a:r>
          </a:p>
          <a:p>
            <a:pPr lvl="0" rtl="0">
              <a:spcBef>
                <a:spcPts val="0"/>
              </a:spcBef>
              <a:buNone/>
            </a:pPr>
            <a:r>
              <a:rPr lang="en"/>
              <a:t>b.     A hiker warms his hand by the campfire.</a:t>
            </a:r>
          </a:p>
          <a:p>
            <a:pPr lvl="0" rtl="0">
              <a:spcBef>
                <a:spcPts val="0"/>
              </a:spcBef>
              <a:buNone/>
            </a:pPr>
            <a:r>
              <a:rPr lang="en"/>
              <a:t>c.    Acetone evaporates at room temperature from a glass beaker</a:t>
            </a:r>
          </a:p>
          <a:p>
            <a:pPr indent="0" lvl="0" marL="0" rtl="0">
              <a:spcBef>
                <a:spcPts val="0"/>
              </a:spcBef>
              <a:buNone/>
            </a:pPr>
            <a:r>
              <a:rPr lang="en"/>
              <a:t>d.    Two samples of water are mixed. Sample A has a higher temperature than</a:t>
            </a:r>
          </a:p>
          <a:p>
            <a:pPr indent="0" lvl="0" marL="0" rtl="0">
              <a:spcBef>
                <a:spcPts val="0"/>
              </a:spcBef>
              <a:buNone/>
            </a:pPr>
            <a:r>
              <a:rPr lang="en"/>
              <a:t>       Sample B.</a:t>
            </a:r>
          </a:p>
          <a:p>
            <a:pPr indent="0" lvl="0" marL="0">
              <a:spcBef>
                <a:spcPts val="0"/>
              </a:spcBef>
              <a:buNone/>
            </a:pPr>
            <a:r>
              <a:rPr lang="en"/>
              <a:t>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Scale and proportion</a:t>
            </a:r>
          </a:p>
        </p:txBody>
      </p:sp>
      <p:sp>
        <p:nvSpPr>
          <p:cNvPr id="266" name="Shape 2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In maps</a:t>
            </a:r>
          </a:p>
        </p:txBody>
      </p:sp>
      <p:pic>
        <p:nvPicPr>
          <p:cNvPr id="267" name="Shape 267"/>
          <p:cNvPicPr preferRelativeResize="0"/>
          <p:nvPr/>
        </p:nvPicPr>
        <p:blipFill>
          <a:blip r:embed="rId3">
            <a:alphaModFix/>
          </a:blip>
          <a:stretch>
            <a:fillRect/>
          </a:stretch>
        </p:blipFill>
        <p:spPr>
          <a:xfrm>
            <a:off x="2033588" y="1157288"/>
            <a:ext cx="5076825" cy="2828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Shape 272"/>
          <p:cNvSpPr txBox="1"/>
          <p:nvPr>
            <p:ph type="title"/>
          </p:nvPr>
        </p:nvSpPr>
        <p:spPr>
          <a:xfrm>
            <a:off x="311700" y="158550"/>
            <a:ext cx="8520600" cy="572700"/>
          </a:xfrm>
          <a:prstGeom prst="rect">
            <a:avLst/>
          </a:prstGeom>
        </p:spPr>
        <p:txBody>
          <a:bodyPr anchorCtr="0" anchor="t" bIns="91425" lIns="91425" rIns="91425" wrap="square" tIns="91425">
            <a:noAutofit/>
          </a:bodyPr>
          <a:lstStyle/>
          <a:p>
            <a:pPr lvl="0">
              <a:spcBef>
                <a:spcPts val="0"/>
              </a:spcBef>
              <a:buNone/>
            </a:pPr>
            <a:r>
              <a:rPr lang="en"/>
              <a:t>In models</a:t>
            </a:r>
          </a:p>
        </p:txBody>
      </p:sp>
      <p:sp>
        <p:nvSpPr>
          <p:cNvPr id="273" name="Shape 273"/>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74" name="Shape 274"/>
          <p:cNvPicPr preferRelativeResize="0"/>
          <p:nvPr/>
        </p:nvPicPr>
        <p:blipFill>
          <a:blip r:embed="rId3">
            <a:alphaModFix/>
          </a:blip>
          <a:stretch>
            <a:fillRect/>
          </a:stretch>
        </p:blipFill>
        <p:spPr>
          <a:xfrm>
            <a:off x="247400" y="1152475"/>
            <a:ext cx="8584899" cy="3613400"/>
          </a:xfrm>
          <a:prstGeom prst="rect">
            <a:avLst/>
          </a:prstGeom>
          <a:noFill/>
          <a:ln>
            <a:noFill/>
          </a:ln>
        </p:spPr>
      </p:pic>
      <p:pic>
        <p:nvPicPr>
          <p:cNvPr id="275" name="Shape 275"/>
          <p:cNvPicPr preferRelativeResize="0"/>
          <p:nvPr/>
        </p:nvPicPr>
        <p:blipFill>
          <a:blip r:embed="rId4">
            <a:alphaModFix/>
          </a:blip>
          <a:stretch>
            <a:fillRect/>
          </a:stretch>
        </p:blipFill>
        <p:spPr>
          <a:xfrm>
            <a:off x="6640950" y="3043325"/>
            <a:ext cx="2005325" cy="20053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In microscopes</a:t>
            </a:r>
          </a:p>
        </p:txBody>
      </p:sp>
      <p:sp>
        <p:nvSpPr>
          <p:cNvPr id="281" name="Shape 28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82" name="Shape 282"/>
          <p:cNvPicPr preferRelativeResize="0"/>
          <p:nvPr/>
        </p:nvPicPr>
        <p:blipFill>
          <a:blip r:embed="rId3">
            <a:alphaModFix/>
          </a:blip>
          <a:stretch>
            <a:fillRect/>
          </a:stretch>
        </p:blipFill>
        <p:spPr>
          <a:xfrm>
            <a:off x="4804950" y="1017725"/>
            <a:ext cx="4027350" cy="3576525"/>
          </a:xfrm>
          <a:prstGeom prst="rect">
            <a:avLst/>
          </a:prstGeom>
          <a:noFill/>
          <a:ln>
            <a:noFill/>
          </a:ln>
        </p:spPr>
      </p:pic>
      <p:pic>
        <p:nvPicPr>
          <p:cNvPr id="283" name="Shape 283"/>
          <p:cNvPicPr preferRelativeResize="0"/>
          <p:nvPr/>
        </p:nvPicPr>
        <p:blipFill>
          <a:blip r:embed="rId4">
            <a:alphaModFix/>
          </a:blip>
          <a:stretch>
            <a:fillRect/>
          </a:stretch>
        </p:blipFill>
        <p:spPr>
          <a:xfrm>
            <a:off x="311700" y="1127088"/>
            <a:ext cx="4622899" cy="34671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Shape 28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Scale and proportion...</a:t>
            </a:r>
          </a:p>
        </p:txBody>
      </p:sp>
      <p:sp>
        <p:nvSpPr>
          <p:cNvPr id="289" name="Shape 28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The actual radius of the earth is 6371 Km</a:t>
            </a:r>
          </a:p>
          <a:p>
            <a:pPr lvl="0">
              <a:spcBef>
                <a:spcPts val="0"/>
              </a:spcBef>
              <a:buNone/>
            </a:pPr>
            <a:r>
              <a:t/>
            </a:r>
            <a:endParaRPr/>
          </a:p>
          <a:p>
            <a:pPr lvl="0">
              <a:spcBef>
                <a:spcPts val="0"/>
              </a:spcBef>
              <a:buNone/>
            </a:pPr>
            <a:r>
              <a:rPr lang="en"/>
              <a:t>Can you calculate the scale of your model from this data?</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5" name="Shape 295"/>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296" name="Shape 296"/>
          <p:cNvPicPr preferRelativeResize="0"/>
          <p:nvPr/>
        </p:nvPicPr>
        <p:blipFill>
          <a:blip r:embed="rId3">
            <a:alphaModFix/>
          </a:blip>
          <a:stretch>
            <a:fillRect/>
          </a:stretch>
        </p:blipFill>
        <p:spPr>
          <a:xfrm>
            <a:off x="965824" y="445025"/>
            <a:ext cx="6860950" cy="40462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2" name="Shape 30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03" name="Shape 303"/>
          <p:cNvPicPr preferRelativeResize="0"/>
          <p:nvPr/>
        </p:nvPicPr>
        <p:blipFill>
          <a:blip r:embed="rId3">
            <a:alphaModFix/>
          </a:blip>
          <a:stretch>
            <a:fillRect/>
          </a:stretch>
        </p:blipFill>
        <p:spPr>
          <a:xfrm>
            <a:off x="928688" y="619125"/>
            <a:ext cx="7286625" cy="3905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9" name="Shape 309"/>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10" name="Shape 310"/>
          <p:cNvPicPr preferRelativeResize="0"/>
          <p:nvPr/>
        </p:nvPicPr>
        <p:blipFill>
          <a:blip r:embed="rId3">
            <a:alphaModFix/>
          </a:blip>
          <a:stretch>
            <a:fillRect/>
          </a:stretch>
        </p:blipFill>
        <p:spPr>
          <a:xfrm>
            <a:off x="2154673" y="312575"/>
            <a:ext cx="4834650" cy="2622908"/>
          </a:xfrm>
          <a:prstGeom prst="rect">
            <a:avLst/>
          </a:prstGeom>
          <a:noFill/>
          <a:ln>
            <a:noFill/>
          </a:ln>
        </p:spPr>
      </p:pic>
      <p:pic>
        <p:nvPicPr>
          <p:cNvPr id="311" name="Shape 311"/>
          <p:cNvPicPr preferRelativeResize="0"/>
          <p:nvPr/>
        </p:nvPicPr>
        <p:blipFill>
          <a:blip r:embed="rId4">
            <a:alphaModFix/>
          </a:blip>
          <a:stretch>
            <a:fillRect/>
          </a:stretch>
        </p:blipFill>
        <p:spPr>
          <a:xfrm>
            <a:off x="1764102" y="2726650"/>
            <a:ext cx="5584633" cy="18422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Check your understanding….</a:t>
            </a:r>
          </a:p>
        </p:txBody>
      </p:sp>
      <p:sp>
        <p:nvSpPr>
          <p:cNvPr id="317" name="Shape 31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Describe how you will be filling out the following data table:</a:t>
            </a:r>
          </a:p>
        </p:txBody>
      </p:sp>
      <p:pic>
        <p:nvPicPr>
          <p:cNvPr id="318" name="Shape 318"/>
          <p:cNvPicPr preferRelativeResize="0"/>
          <p:nvPr/>
        </p:nvPicPr>
        <p:blipFill>
          <a:blip r:embed="rId3">
            <a:alphaModFix/>
          </a:blip>
          <a:stretch>
            <a:fillRect/>
          </a:stretch>
        </p:blipFill>
        <p:spPr>
          <a:xfrm>
            <a:off x="1162275" y="2024475"/>
            <a:ext cx="6055349" cy="19974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rtl="0">
              <a:spcBef>
                <a:spcPts val="0"/>
              </a:spcBef>
              <a:buNone/>
            </a:pPr>
            <a:r>
              <a:t/>
            </a:r>
            <a:endParaRPr/>
          </a:p>
        </p:txBody>
      </p:sp>
      <p:sp>
        <p:nvSpPr>
          <p:cNvPr id="324" name="Shape 32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spcBef>
                <a:spcPts val="0"/>
              </a:spcBef>
              <a:buNone/>
            </a:pPr>
            <a:r>
              <a:t/>
            </a:r>
            <a:endParaRPr/>
          </a:p>
        </p:txBody>
      </p:sp>
      <p:pic>
        <p:nvPicPr>
          <p:cNvPr id="325" name="Shape 325"/>
          <p:cNvPicPr preferRelativeResize="0"/>
          <p:nvPr/>
        </p:nvPicPr>
        <p:blipFill>
          <a:blip r:embed="rId3">
            <a:alphaModFix/>
          </a:blip>
          <a:stretch>
            <a:fillRect/>
          </a:stretch>
        </p:blipFill>
        <p:spPr>
          <a:xfrm>
            <a:off x="2205600" y="214425"/>
            <a:ext cx="5039150" cy="43544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Data</a:t>
            </a:r>
          </a:p>
        </p:txBody>
      </p:sp>
      <p:sp>
        <p:nvSpPr>
          <p:cNvPr id="331" name="Shape 33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rPr lang="en"/>
              <a:t>When you have gathered both sets of data, give them to your instructor to be entered into a spreadsheet.</a:t>
            </a:r>
          </a:p>
          <a:p>
            <a:pPr lvl="0">
              <a:spcBef>
                <a:spcPts val="0"/>
              </a:spcBef>
              <a:buNone/>
            </a:pPr>
            <a:r>
              <a:t/>
            </a:r>
            <a:endParaRPr/>
          </a:p>
          <a:p>
            <a:pPr lvl="0">
              <a:spcBef>
                <a:spcPts val="0"/>
              </a:spcBef>
              <a:buNone/>
            </a:pPr>
            <a:r>
              <a:rPr lang="en"/>
              <a:t>Compare observed vs predicted p wave arrival times.</a:t>
            </a:r>
          </a:p>
          <a:p>
            <a:pPr lvl="0">
              <a:spcBef>
                <a:spcPts val="0"/>
              </a:spcBef>
              <a:buNone/>
            </a:pPr>
            <a:r>
              <a:t/>
            </a:r>
            <a:endParaRP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Agenda:</a:t>
            </a:r>
          </a:p>
        </p:txBody>
      </p:sp>
      <p:sp>
        <p:nvSpPr>
          <p:cNvPr id="154" name="Shape 15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buAutoNum type="arabicPeriod"/>
            </a:pPr>
            <a:r>
              <a:rPr lang="en"/>
              <a:t> Do Now</a:t>
            </a:r>
          </a:p>
          <a:p>
            <a:pPr indent="-342900" lvl="0" marL="457200" rtl="0">
              <a:spcBef>
                <a:spcPts val="0"/>
              </a:spcBef>
              <a:buAutoNum type="arabicPeriod"/>
            </a:pPr>
            <a:r>
              <a:rPr lang="en"/>
              <a:t>Do Next on weebly</a:t>
            </a:r>
          </a:p>
          <a:p>
            <a:pPr indent="-342900" lvl="0" marL="457200" rtl="0">
              <a:spcBef>
                <a:spcPts val="0"/>
              </a:spcBef>
              <a:buAutoNum type="arabicPeriod"/>
            </a:pPr>
            <a:r>
              <a:rPr lang="en"/>
              <a:t>HW : Summit Focus Area 2 worksheet ( go through resources on objective 1,3)</a:t>
            </a:r>
          </a:p>
          <a:p>
            <a:pPr indent="-342900" lvl="0" marL="457200" rtl="0">
              <a:spcBef>
                <a:spcPts val="0"/>
              </a:spcBef>
              <a:buAutoNum type="arabicPeriod"/>
            </a:pPr>
            <a:r>
              <a:rPr lang="en"/>
              <a:t>SWBAT create a mathematical model of the earth’s interior and analyze the pattern they see in the data.</a:t>
            </a:r>
          </a:p>
          <a:p>
            <a:pPr indent="-342900" lvl="0" marL="457200">
              <a:spcBef>
                <a:spcPts val="0"/>
              </a:spcBef>
              <a:buAutoNum type="arabicPeriod"/>
            </a:pPr>
            <a:r>
              <a:rPr lang="en"/>
              <a:t>Heat Transfer lab if done.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337" name="Shape 337"/>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338" name="Shape 338"/>
          <p:cNvPicPr preferRelativeResize="0"/>
          <p:nvPr/>
        </p:nvPicPr>
        <p:blipFill>
          <a:blip r:embed="rId3">
            <a:alphaModFix/>
          </a:blip>
          <a:stretch>
            <a:fillRect/>
          </a:stretch>
        </p:blipFill>
        <p:spPr>
          <a:xfrm>
            <a:off x="157163" y="390525"/>
            <a:ext cx="8829675" cy="43624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Data Analysis</a:t>
            </a:r>
          </a:p>
        </p:txBody>
      </p:sp>
      <p:sp>
        <p:nvSpPr>
          <p:cNvPr id="344" name="Shape 34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Does observed and predicted data show the same trend?</a:t>
            </a:r>
          </a:p>
          <a:p>
            <a:pPr lvl="0" rtl="0">
              <a:spcBef>
                <a:spcPts val="0"/>
              </a:spcBef>
              <a:buNone/>
            </a:pPr>
            <a:r>
              <a:t/>
            </a:r>
            <a:endParaRPr/>
          </a:p>
          <a:p>
            <a:pPr indent="-342900" lvl="0" marL="457200" rtl="0">
              <a:spcBef>
                <a:spcPts val="0"/>
              </a:spcBef>
            </a:pPr>
            <a:r>
              <a:rPr lang="en"/>
              <a:t>What does that imply?</a:t>
            </a:r>
          </a:p>
          <a:p>
            <a:pPr lvl="0" rtl="0">
              <a:spcBef>
                <a:spcPts val="0"/>
              </a:spcBef>
              <a:buNone/>
            </a:pPr>
            <a:r>
              <a:t/>
            </a:r>
            <a:endParaRPr/>
          </a:p>
          <a:p>
            <a:pPr indent="-342900" lvl="0" marL="457200" rtl="0">
              <a:spcBef>
                <a:spcPts val="0"/>
              </a:spcBef>
            </a:pPr>
            <a:r>
              <a:rPr lang="en"/>
              <a:t>Describe how the observed and predicted arrival times differ on the graph</a:t>
            </a:r>
          </a:p>
          <a:p>
            <a:pPr lvl="0" rtl="0">
              <a:spcBef>
                <a:spcPts val="0"/>
              </a:spcBef>
              <a:buNone/>
            </a:pPr>
            <a:r>
              <a:t/>
            </a:r>
            <a:endParaRPr/>
          </a:p>
          <a:p>
            <a:pPr indent="-342900" lvl="0" marL="457200">
              <a:spcBef>
                <a:spcPts val="0"/>
              </a:spcBef>
            </a:pPr>
            <a:r>
              <a:rPr lang="en"/>
              <a:t>What is you conclusion based on the data?</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Shape 34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HOMEWORK :::: ::::Summit Focus Area 2 </a:t>
            </a:r>
          </a:p>
        </p:txBody>
      </p:sp>
      <p:sp>
        <p:nvSpPr>
          <p:cNvPr id="350" name="Shape 35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Go through the resources listed for objectives 1 and 3</a:t>
            </a:r>
          </a:p>
          <a:p>
            <a:pPr lvl="0" rtl="0">
              <a:spcBef>
                <a:spcPts val="0"/>
              </a:spcBef>
              <a:buNone/>
            </a:pPr>
            <a:r>
              <a:t/>
            </a:r>
            <a:endParaRPr/>
          </a:p>
          <a:p>
            <a:pPr indent="-342900" lvl="0" marL="457200" rtl="0">
              <a:spcBef>
                <a:spcPts val="0"/>
              </a:spcBef>
            </a:pPr>
            <a:r>
              <a:rPr lang="en"/>
              <a:t>Complete the worksheet on Weebly ( Due Thursday)</a:t>
            </a:r>
          </a:p>
          <a:p>
            <a:pPr lvl="0" rtl="0">
              <a:spcBef>
                <a:spcPts val="0"/>
              </a:spcBef>
              <a:buNone/>
            </a:pPr>
            <a:r>
              <a:t/>
            </a:r>
            <a:endParaRPr/>
          </a:p>
          <a:p>
            <a:pPr indent="-342900" lvl="0" marL="457200" rtl="0">
              <a:spcBef>
                <a:spcPts val="0"/>
              </a:spcBef>
            </a:pPr>
            <a:r>
              <a:rPr lang="en"/>
              <a:t>Take Content Assessment</a:t>
            </a:r>
          </a:p>
          <a:p>
            <a:pPr lvl="0" rtl="0">
              <a:spcBef>
                <a:spcPts val="0"/>
              </a:spcBef>
              <a:buNone/>
            </a:pPr>
            <a:r>
              <a:t/>
            </a:r>
            <a:endParaRPr/>
          </a:p>
          <a:p>
            <a:pPr indent="-342900" lvl="0" marL="457200">
              <a:spcBef>
                <a:spcPts val="0"/>
              </a:spcBef>
            </a:pPr>
            <a:r>
              <a:rPr lang="en"/>
              <a:t>Complete Focus Area 1 and 2 by Friday ( 10/27)</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           Heat Transfer Lab</a:t>
            </a:r>
          </a:p>
        </p:txBody>
      </p:sp>
      <p:sp>
        <p:nvSpPr>
          <p:cNvPr id="160" name="Shape 160"/>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indent="-342900" lvl="0" marL="457200" rtl="0">
              <a:spcBef>
                <a:spcPts val="0"/>
              </a:spcBef>
            </a:pPr>
            <a:r>
              <a:rPr lang="en"/>
              <a:t>If your group changed and you already have some data, share and use the data with your new group. Complete the remaining trials with your new group</a:t>
            </a:r>
          </a:p>
          <a:p>
            <a:pPr lvl="0" rtl="0">
              <a:spcBef>
                <a:spcPts val="0"/>
              </a:spcBef>
              <a:buNone/>
            </a:pPr>
            <a:r>
              <a:t/>
            </a:r>
            <a:endParaRPr/>
          </a:p>
          <a:p>
            <a:pPr indent="-342900" lvl="0" marL="457200" rtl="0">
              <a:spcBef>
                <a:spcPts val="0"/>
              </a:spcBef>
            </a:pPr>
            <a:r>
              <a:rPr lang="en"/>
              <a:t>Book your lab time with Ms. G</a:t>
            </a:r>
          </a:p>
          <a:p>
            <a:pPr lvl="0">
              <a:spcBef>
                <a:spcPts val="0"/>
              </a:spcBef>
              <a:buNone/>
            </a:pPr>
            <a:r>
              <a:rPr lang="en"/>
              <a:t>Times available : Lunch  or advisory ( with your advisory teachers’ permission)</a:t>
            </a:r>
          </a:p>
          <a:p>
            <a:pPr lvl="0" rtl="0">
              <a:spcBef>
                <a:spcPts val="0"/>
              </a:spcBef>
              <a:buNone/>
            </a:pPr>
            <a:r>
              <a:rPr lang="en"/>
              <a:t>                            EMAIL FIRST!!</a:t>
            </a:r>
          </a:p>
          <a:p>
            <a:pPr lvl="0">
              <a:spcBef>
                <a:spcPts val="0"/>
              </a:spcBef>
              <a:buNone/>
            </a:pPr>
            <a:r>
              <a:rPr lang="en"/>
              <a:t>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rPr lang="en"/>
              <a:t>Earth Composition Lab</a:t>
            </a:r>
          </a:p>
        </p:txBody>
      </p:sp>
      <p:sp>
        <p:nvSpPr>
          <p:cNvPr id="166" name="Shape 166"/>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rPr b="1" lang="en" sz="2400">
                <a:solidFill>
                  <a:schemeClr val="dk1"/>
                </a:solidFill>
              </a:rPr>
              <a:t>Background:</a:t>
            </a:r>
            <a:r>
              <a:rPr lang="en" sz="2400">
                <a:solidFill>
                  <a:schemeClr val="dk1"/>
                </a:solidFill>
              </a:rPr>
              <a:t> The simplest solution to the question “What is beneath our feet” is a homogeneous Earth, or one comprised entirely of the rock we see at the surface.  Since seismic waves travel through Earth, they make a useful tool to “probe” the inside of Earth to discover what might actually be inside.  </a:t>
            </a:r>
          </a:p>
          <a:p>
            <a:pPr lvl="0" rtl="0">
              <a:lnSpc>
                <a:spcPct val="100000"/>
              </a:lnSpc>
              <a:spcBef>
                <a:spcPts val="0"/>
              </a:spcBef>
              <a:spcAft>
                <a:spcPts val="0"/>
              </a:spcAft>
              <a:buClr>
                <a:schemeClr val="dk1"/>
              </a:buClr>
              <a:buSzPct val="78571"/>
              <a:buFont typeface="Arial"/>
              <a:buNone/>
            </a:pPr>
            <a:r>
              <a:t/>
            </a:r>
            <a:endParaRPr sz="1400">
              <a:solidFill>
                <a:schemeClr val="dk1"/>
              </a:solidFill>
            </a:endParaRPr>
          </a:p>
          <a:p>
            <a:pPr lvl="0" rtl="0">
              <a:lnSpc>
                <a:spcPct val="100000"/>
              </a:lnSpc>
              <a:spcBef>
                <a:spcPts val="0"/>
              </a:spcBef>
              <a:spcAft>
                <a:spcPts val="0"/>
              </a:spcAft>
              <a:buClr>
                <a:schemeClr val="dk1"/>
              </a:buClr>
              <a:buSzPct val="78571"/>
              <a:buFont typeface="Arial"/>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Shape 171"/>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Earth Composition Lab</a:t>
            </a:r>
          </a:p>
        </p:txBody>
      </p:sp>
      <p:sp>
        <p:nvSpPr>
          <p:cNvPr id="172" name="Shape 172"/>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rPr b="1" lang="en" sz="2400">
                <a:solidFill>
                  <a:schemeClr val="dk1"/>
                </a:solidFill>
              </a:rPr>
              <a:t>Task:</a:t>
            </a:r>
            <a:r>
              <a:rPr lang="en" sz="2400">
                <a:solidFill>
                  <a:schemeClr val="dk1"/>
                </a:solidFill>
              </a:rPr>
              <a:t> Your task is to help test if Earth is homogeneous by analyzing a set of seismograms from a single earthquake to determine how long it </a:t>
            </a:r>
            <a:r>
              <a:rPr i="1" lang="en" sz="2400">
                <a:solidFill>
                  <a:schemeClr val="dk1"/>
                </a:solidFill>
              </a:rPr>
              <a:t>actually</a:t>
            </a:r>
            <a:r>
              <a:rPr lang="en" sz="2400">
                <a:solidFill>
                  <a:schemeClr val="dk1"/>
                </a:solidFill>
              </a:rPr>
              <a:t> takes for the seismic waves released from an earthquake to arrive at various points on Earth’s surface. </a:t>
            </a:r>
          </a:p>
          <a:p>
            <a:pPr lvl="0" rt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Clr>
                <a:schemeClr val="dk1"/>
              </a:buClr>
              <a:buSzPct val="39285"/>
              <a:buFont typeface="Arial"/>
              <a:buNone/>
            </a:pPr>
            <a:r>
              <a:rPr lang="en"/>
              <a:t>Earth Composition Lab</a:t>
            </a:r>
          </a:p>
        </p:txBody>
      </p:sp>
      <p:sp>
        <p:nvSpPr>
          <p:cNvPr id="178" name="Shape 178"/>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rtl="0">
              <a:lnSpc>
                <a:spcPct val="100000"/>
              </a:lnSpc>
              <a:spcBef>
                <a:spcPts val="0"/>
              </a:spcBef>
              <a:spcAft>
                <a:spcPts val="0"/>
              </a:spcAft>
              <a:buClr>
                <a:schemeClr val="dk1"/>
              </a:buClr>
              <a:buSzPct val="45833"/>
              <a:buFont typeface="Arial"/>
              <a:buNone/>
            </a:pPr>
            <a:r>
              <a:t/>
            </a:r>
            <a:endParaRPr sz="2400">
              <a:solidFill>
                <a:schemeClr val="dk1"/>
              </a:solidFill>
            </a:endParaRPr>
          </a:p>
          <a:p>
            <a:pPr lvl="0" rtl="0">
              <a:lnSpc>
                <a:spcPct val="100000"/>
              </a:lnSpc>
              <a:spcBef>
                <a:spcPts val="0"/>
              </a:spcBef>
              <a:spcAft>
                <a:spcPts val="0"/>
              </a:spcAft>
              <a:buClr>
                <a:schemeClr val="dk1"/>
              </a:buClr>
              <a:buSzPct val="45833"/>
              <a:buFont typeface="Arial"/>
              <a:buNone/>
            </a:pPr>
            <a:r>
              <a:rPr b="1" lang="en" sz="2400">
                <a:solidFill>
                  <a:schemeClr val="dk1"/>
                </a:solidFill>
              </a:rPr>
              <a:t>Implications:</a:t>
            </a:r>
            <a:r>
              <a:rPr lang="en" sz="2400">
                <a:solidFill>
                  <a:schemeClr val="dk1"/>
                </a:solidFill>
              </a:rPr>
              <a:t> If your findings match the findings of the theoreticians then Earth is homogeneous or all rock throughout.   However, if your observations do not match the theoreticians’ findings, than we can reasonably assume that the Earth is not homogenous or made entirely of rock and will need to develop a new model.</a:t>
            </a:r>
          </a:p>
          <a:p>
            <a:pPr lvl="0">
              <a:spcBef>
                <a:spcPts val="0"/>
              </a:spcBef>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311700" y="353125"/>
            <a:ext cx="8520600" cy="572700"/>
          </a:xfrm>
          <a:prstGeom prst="rect">
            <a:avLst/>
          </a:prstGeom>
        </p:spPr>
        <p:txBody>
          <a:bodyPr anchorCtr="0" anchor="t" bIns="91425" lIns="91425" rIns="91425" wrap="square" tIns="91425">
            <a:noAutofit/>
          </a:bodyPr>
          <a:lstStyle/>
          <a:p>
            <a:pPr lvl="0">
              <a:spcBef>
                <a:spcPts val="0"/>
              </a:spcBef>
              <a:buNone/>
            </a:pPr>
            <a:r>
              <a:rPr lang="en"/>
              <a:t>What is inside ??</a:t>
            </a:r>
          </a:p>
        </p:txBody>
      </p:sp>
      <p:sp>
        <p:nvSpPr>
          <p:cNvPr id="184" name="Shape 184"/>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85" name="Shape 185"/>
          <p:cNvPicPr preferRelativeResize="0"/>
          <p:nvPr/>
        </p:nvPicPr>
        <p:blipFill>
          <a:blip r:embed="rId3">
            <a:alphaModFix/>
          </a:blip>
          <a:stretch>
            <a:fillRect/>
          </a:stretch>
        </p:blipFill>
        <p:spPr>
          <a:xfrm>
            <a:off x="2619125" y="1083950"/>
            <a:ext cx="3553450" cy="355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txBox="1"/>
          <p:nvPr>
            <p:ph type="title"/>
          </p:nvPr>
        </p:nvSpPr>
        <p:spPr>
          <a:xfrm>
            <a:off x="311700" y="445025"/>
            <a:ext cx="8520600" cy="5727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1" name="Shape 191"/>
          <p:cNvSpPr txBox="1"/>
          <p:nvPr>
            <p:ph idx="1" type="body"/>
          </p:nvPr>
        </p:nvSpPr>
        <p:spPr>
          <a:xfrm>
            <a:off x="311700" y="1152475"/>
            <a:ext cx="8520600" cy="3416400"/>
          </a:xfrm>
          <a:prstGeom prst="rect">
            <a:avLst/>
          </a:prstGeom>
        </p:spPr>
        <p:txBody>
          <a:bodyPr anchorCtr="0" anchor="t" bIns="91425" lIns="91425" rIns="91425" wrap="square" tIns="91425">
            <a:noAutofit/>
          </a:bodyPr>
          <a:lstStyle/>
          <a:p>
            <a:pPr lvl="0">
              <a:spcBef>
                <a:spcPts val="0"/>
              </a:spcBef>
              <a:buNone/>
            </a:pPr>
            <a:r>
              <a:t/>
            </a:r>
            <a:endParaRPr/>
          </a:p>
        </p:txBody>
      </p:sp>
      <p:pic>
        <p:nvPicPr>
          <p:cNvPr id="192" name="Shape 192"/>
          <p:cNvPicPr preferRelativeResize="0"/>
          <p:nvPr/>
        </p:nvPicPr>
        <p:blipFill>
          <a:blip r:embed="rId3">
            <a:alphaModFix/>
          </a:blip>
          <a:stretch>
            <a:fillRect/>
          </a:stretch>
        </p:blipFill>
        <p:spPr>
          <a:xfrm>
            <a:off x="933000" y="451437"/>
            <a:ext cx="6893775" cy="4240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