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18E08EB-81D2-42AD-AF92-95F73330D3D7}">
  <a:tblStyle styleId="{218E08EB-81D2-42AD-AF92-95F73330D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384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tc020siGB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Ti3Hn09OB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9a5txec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1eAOygDP5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NS2tQ0t2d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311700" y="125725"/>
            <a:ext cx="8520600" cy="477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 NOW</a:t>
            </a:r>
          </a:p>
          <a:p>
            <a:pPr marL="457200" lvl="0" indent="-228600" algn="l" rtl="0">
              <a:spcBef>
                <a:spcPts val="0"/>
              </a:spcBef>
              <a:buAutoNum type="arabicPeriod"/>
            </a:pPr>
            <a:r>
              <a:rPr lang="en"/>
              <a:t>What is energy? What are some forms of energy you see everyday?</a:t>
            </a:r>
          </a:p>
          <a:p>
            <a:pPr lvl="0" algn="l" rtl="0">
              <a:spcBef>
                <a:spcPts val="0"/>
              </a:spcBef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buAutoNum type="arabicPeriod"/>
            </a:pPr>
            <a:r>
              <a:rPr lang="en"/>
              <a:t>Which units do we use to measure heat/ thermal energy?</a:t>
            </a:r>
          </a:p>
          <a:p>
            <a:pPr lvl="0" algn="l" rtl="0">
              <a:spcBef>
                <a:spcPts val="0"/>
              </a:spcBef>
              <a:buNone/>
            </a:pPr>
            <a:endParaRPr/>
          </a:p>
          <a:p>
            <a:pPr lvl="0" algn="l" rtl="0">
              <a:spcBef>
                <a:spcPts val="0"/>
              </a:spcBef>
              <a:buNone/>
            </a:pPr>
            <a:r>
              <a:rPr lang="en"/>
              <a:t>3. Write one difference between heat and temperature.</a:t>
            </a:r>
          </a:p>
          <a:p>
            <a:pPr lvl="0" algn="l">
              <a:spcBef>
                <a:spcPts val="0"/>
              </a:spcBef>
              <a:buNone/>
            </a:pPr>
            <a:endParaRPr/>
          </a:p>
          <a:p>
            <a:pPr lvl="0" algn="l">
              <a:spcBef>
                <a:spcPts val="0"/>
              </a:spcBef>
              <a:buNone/>
            </a:pPr>
            <a:r>
              <a:rPr lang="en"/>
              <a:t>                       DO NEXT on Weebly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 descr="People literally walked on their knees because they couldn't even stand straight up.">
            <a:hlinkClick r:id="rId3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20275" y="50095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What are some observations and questions you have from these videos?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55850" y="445025"/>
            <a:ext cx="8832300" cy="104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Pinpointing the actual cause of earthquakes/volcanoes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43125" y="16096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Thermo      Dynamics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/>
              <a:t>Heat Movement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/>
              <a:t>Earthquakes are measured by seismographs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600" b="1"/>
              <a:t>The scale is called the Richter Scale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1592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General Equation for Heat Flow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812" y="846750"/>
            <a:ext cx="6696075" cy="4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 descr=" ">
            <a:hlinkClick r:id="rId3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heat?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temperature?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SPECIFIC HEAT!!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5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THAT?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WHAT UNITS DO WE USE FOR IT?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TAKE OUT THE Q = MCAT WORKSHEET THAT YOU HAD FOR HOMEWORK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 descr="Screen Shot 2017-09-07 at 11.22.0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445025"/>
            <a:ext cx="8520600" cy="469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MATH TIME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878150"/>
            <a:ext cx="8520600" cy="426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                                          FOLLOW    FORMAT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NUMBERS WITHOUT UNITS ARE MEANINGLESS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You will not get credit on assignments without proper units.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For all values in chem, follow format ::  </a:t>
            </a:r>
            <a:r>
              <a:rPr lang="en" b="1"/>
              <a:t>number,unit , chemicals/energy.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Examples:   3 gms of gold,  2 Kilo Joules of  thermal energy, 4.184 Joules per gram degree Celsius  Specific Heat (water)</a:t>
            </a:r>
          </a:p>
        </p:txBody>
      </p:sp>
      <p:graphicFrame>
        <p:nvGraphicFramePr>
          <p:cNvPr id="169" name="Shape 169"/>
          <p:cNvGraphicFramePr/>
          <p:nvPr/>
        </p:nvGraphicFramePr>
        <p:xfrm>
          <a:off x="952500" y="1390650"/>
          <a:ext cx="7239000" cy="792420"/>
        </p:xfrm>
        <a:graphic>
          <a:graphicData uri="http://schemas.openxmlformats.org/drawingml/2006/table">
            <a:tbl>
              <a:tblPr>
                <a:noFill/>
                <a:tableStyleId>{218E08EB-81D2-42AD-AF92-95F73330D3D7}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    GIVEN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     REQUIRED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    SOLUTION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Unit 1 Test Debrief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Worksheet Problems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Complete the worksheet based on the sample problems worked out in class today.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Due on Tuesday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ZEROTH LAW OF THERMODYNAMICS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WHICH WAY DOES HEAT FLOW????????</a:t>
            </a:r>
          </a:p>
        </p:txBody>
      </p:sp>
      <p:pic>
        <p:nvPicPr>
          <p:cNvPr id="188" name="Shape 188" descr="Screen Shot 2017-09-07 at 11.34.01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825" y="1257300"/>
            <a:ext cx="6121700" cy="197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457200" y="502925"/>
            <a:ext cx="8389500" cy="42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b="1"/>
              <a:t> There is no such thing as cold. Only heat or absence of heat.</a:t>
            </a:r>
          </a:p>
          <a:p>
            <a:pPr lvl="0" algn="l" rtl="0">
              <a:spcBef>
                <a:spcPts val="0"/>
              </a:spcBef>
              <a:buNone/>
            </a:pPr>
            <a:endParaRPr sz="2400" b="1"/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 </a:t>
            </a:r>
            <a:r>
              <a:rPr lang="en" sz="2400" b="1" u="sng"/>
              <a:t>READ AND TAKE NOTES</a:t>
            </a:r>
          </a:p>
          <a:p>
            <a:pPr lvl="0" algn="l" rtl="0">
              <a:spcBef>
                <a:spcPts val="0"/>
              </a:spcBef>
              <a:buNone/>
            </a:pPr>
            <a:endParaRPr sz="3600" b="1"/>
          </a:p>
          <a:p>
            <a:pPr lvl="0" algn="l" rtl="0">
              <a:spcBef>
                <a:spcPts val="0"/>
              </a:spcBef>
              <a:buNone/>
            </a:pPr>
            <a:r>
              <a:rPr lang="en" sz="3600" b="1" u="sng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/>
              </a:rPr>
              <a:t>https://tinyurl.com/y9a5txec</a:t>
            </a:r>
          </a:p>
          <a:p>
            <a:pPr lvl="0" algn="l" rtl="0">
              <a:spcBef>
                <a:spcPts val="0"/>
              </a:spcBef>
              <a:buNone/>
            </a:pPr>
            <a:endParaRPr sz="3600" b="1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spcBef>
                <a:spcPts val="0"/>
              </a:spcBef>
              <a:buNone/>
            </a:pPr>
            <a:r>
              <a:rPr lang="en" sz="18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What are some questions, comments and confusions??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 descr="Heat flows. It's the energy of moving molecules. Heat makes things go; it can make things burn. From snow to ice floe, things may look cold, but they've got heat. Conduction, radiation, convection, natural &amp; forced that's how  heat gets around.">
            <a:hlinkClick r:id="rId3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			      		HOMEWORK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Complete worksheet ( due Tuesday)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 dirty="0"/>
              <a:t>SUMMIT LEARNING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Energy changes 1 :  Objectives </a:t>
            </a:r>
            <a:r>
              <a:rPr lang="en" dirty="0" smtClean="0"/>
              <a:t>1,2,3 </a:t>
            </a:r>
            <a:r>
              <a:rPr lang="en" dirty="0"/>
              <a:t>( due next Friday ). Create notes on ALL </a:t>
            </a:r>
            <a:r>
              <a:rPr lang="en" dirty="0" smtClean="0"/>
              <a:t>readings ( minimum three pages ).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Notes format : check previous powerpoint ( modified Cornell Notes 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3.    CER  (due Tuesday)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Exit Ticket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How much heat does 50 gm water hold, when its temperature rises from 25 to 30 degree Celsius ? Use calories for your calculations.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Specific heat of water is 4.184 Joules or 1 calorie  per gram ( degree Celsius 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Unit 2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THERMODYNAMICS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HEAT AND ENERGY IN THE EARTH’S INTERIOR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 prepared to take notes!!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311700" y="2797175"/>
            <a:ext cx="8520600" cy="154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Notes go into your binders ( on college ruled paper) or a notebook ( preferably NOT your lab notebook !!) if you are using one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Vocabulary Worksheet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89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Please fill in as you encounter each word in class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(discussions, powerpoints, assignments, readings etc.). Goes in your binder ( notes 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/>
              <a:t>WHAT CAUSES EARTHQUAKES &amp; VOLCANOES?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 descr="Screen Shot 2017-09-07 at 11.13.19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062" y="504825"/>
            <a:ext cx="7381875" cy="41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2355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>
            <a:hlinkClick r:id="rId3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 descr="Screen Shot 2017-09-07 at 11.14.22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" y="500062"/>
            <a:ext cx="7791450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On-screen Show (16:9)</PresentationFormat>
  <Paragraphs>79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Simple Light</vt:lpstr>
      <vt:lpstr>Slide 1</vt:lpstr>
      <vt:lpstr>Unit 1 Test Debrief</vt:lpstr>
      <vt:lpstr>Unit 2 THERMODYNAMICS</vt:lpstr>
      <vt:lpstr>Be prepared to take notes!!</vt:lpstr>
      <vt:lpstr>Vocabulary Worksheet</vt:lpstr>
      <vt:lpstr>WHAT CAUSES EARTHQUAKES &amp; VOLCANOES?</vt:lpstr>
      <vt:lpstr>Slide 7</vt:lpstr>
      <vt:lpstr>Slide 8</vt:lpstr>
      <vt:lpstr>Slide 9</vt:lpstr>
      <vt:lpstr>Slide 10</vt:lpstr>
      <vt:lpstr>Slide 11</vt:lpstr>
      <vt:lpstr>Pinpointing the actual cause of earthquakes/volcanoes</vt:lpstr>
      <vt:lpstr>The General Equation for Heat Flow</vt:lpstr>
      <vt:lpstr>Slide 14</vt:lpstr>
      <vt:lpstr>What is heat?</vt:lpstr>
      <vt:lpstr>What is temperature?</vt:lpstr>
      <vt:lpstr>                      SPECIFIC HEAT!!</vt:lpstr>
      <vt:lpstr>Slide 18</vt:lpstr>
      <vt:lpstr>                                MATH TIME</vt:lpstr>
      <vt:lpstr>                      Worksheet Problems</vt:lpstr>
      <vt:lpstr>          ZEROTH LAW OF THERMODYNAMICS</vt:lpstr>
      <vt:lpstr>Slide 22</vt:lpstr>
      <vt:lpstr>Slide 23</vt:lpstr>
      <vt:lpstr>           HOMEWORK</vt:lpstr>
      <vt:lpstr>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en masse</cp:lastModifiedBy>
  <cp:revision>1</cp:revision>
  <dcterms:modified xsi:type="dcterms:W3CDTF">2017-09-14T06:34:12Z</dcterms:modified>
</cp:coreProperties>
</file>