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Playfair Display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6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 MIN 20 SEC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DO NOW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1.Talk about entropy in a coffee cup.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2. Identify the mistakes in the heating curve!!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10-05 at 2.28.50 PM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775" y="1879900"/>
            <a:ext cx="2079125" cy="158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192775" y="2010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>
                <a:solidFill>
                  <a:srgbClr val="0E436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Determine the final temperature when 32.2 g of water at 14.9 °C mixes with 32.2 grams of water at 46.8 °C.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73850" y="2456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E436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2. Determine the final temperature when 45.0 g of water at 20.0 °C mixes with 22.3 grams of water at 85.0 °C.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133325" y="821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E436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​3. Determine the final temperature when 30.0 g of water at 8.00 °C mixes with 60.0 grams of water at 28.2 °C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HEAT TRANSFER PRE- LAB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COMPLETE PART A  ( THINKING QUESTIONS)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…………………..5 MINUTES AND 28 SECONDS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INDEPENDENT 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YOU ARE WORKING </a:t>
            </a:r>
            <a:r>
              <a:rPr lang="en" u="sng"/>
              <a:t>SILENTLY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1063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Read MANTLE CONVECTION : INDEPENDENT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98825" y="743250"/>
            <a:ext cx="8633400" cy="440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Annotate the Text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Highlight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circle           or </a:t>
            </a:r>
            <a:r>
              <a:rPr lang="en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underline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important information.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 Write your comments and questions in the margin.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3.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symbols to mark the text :   !   Interesting     ?  Confusing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4. </a:t>
            </a:r>
            <a:r>
              <a:rPr b="1"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Criteria for success: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level 4 will do all of the following: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Annotations are found throughout the reading, equaling about 1 per paragraph.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Keywords AND ideas are highlighted.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Additional questions/interactions with the text are written.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Any responses are written neatly &amp; in complete sentences, is detailed and is written in own words.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2271875" y="1439350"/>
            <a:ext cx="437400" cy="169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PART B : COLLABORATIVE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 In your groups, answer the guiding questions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Use notes, powerpoints, readings and project information packet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         (Everyone must write their own answers)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7 minutes and 25 seconds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    EXPERIMENTAL DESIGN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COLLABORATIVE : WORK IN YOUR LAB GROUPS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DECIDE : MASS OR  DELTA T?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DECIDE: PROTOCOL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DECIDE: HYPOTHESIS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GET APPROVAL!!!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: Testing the effect of mass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like to test water at approximately 5 degrees and 80 degrees Celsius.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trial 1 we will mix 10 grams of cold and 30 g hot water.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trial 2 we will test 20 g cold and 20 g hot water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trial 3 we will test 30g cold and 10g hot.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1477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Testing the effect of temp change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855150"/>
            <a:ext cx="8520600" cy="426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like to test 10 grams of cold water and 30 grams of hot water.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trial 1 we will test cold water at 5 degrees and hot water at 80 degrees Celsius.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Trial 2 we will test cold water 10 degrees and hot at 80 degrees C.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 Trial  3 we will test cold water at 20 degrees and hot at 80 degrees C.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HOMEWORK : PROJECT REPORT ( PART 1) 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:   PROJECT INTRO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COMPLETE: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LAB PROPOSAL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2.     HYPOTHESIS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3.    Final temperature problems on weebly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Agenda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Write Agenda/ Homework on Planner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Classroom norms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2017 Nobel Prize Winners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Specific Heat CER exemplar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Final temperature problems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Pre lab: heat transfer</a:t>
            </a:r>
          </a:p>
          <a:p>
            <a:pPr indent="-342900" lvl="0" marL="457200" rtl="0">
              <a:spcBef>
                <a:spcPts val="0"/>
              </a:spcBef>
              <a:buAutoNum type="arabicPeriod"/>
            </a:pPr>
            <a:r>
              <a:rPr lang="en"/>
              <a:t>Homework : Complete Proposal and hypothesis. Review for Interims.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practice….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the final water temperature be if 80.0 grams of water at 25°C is combined with 60.0 grams of water at 70°C?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#9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the final water temperature be if 100.0 grams of water at 15°C is combined with 50.0 grams of water at 90°C</a:t>
            </a:r>
          </a:p>
          <a:p>
            <a:pPr indent="-69850" lvl="0" marL="257175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#10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person who eats 2400 food calories (2400 Calories) each day consumes 1.0 *107J of energy in a day. That amount of energy could raise the temperature from 0 </a:t>
            </a:r>
            <a:r>
              <a:rPr lang="en"/>
              <a:t>°C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to 100 </a:t>
            </a:r>
            <a:r>
              <a:rPr lang="en"/>
              <a:t>°C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for how much water?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#11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4.2 g lead bullet moving at 275 m/s strikes a steel plate and stops. The specific heat of lead is 130 J/Kg </a:t>
            </a:r>
            <a:r>
              <a:rPr lang="en"/>
              <a:t>°C.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If all the kinetic energy is converted to thermal energy and none leaves the bullet, what is its temperature change?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NORMS…...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</a:pPr>
            <a:r>
              <a:rPr lang="en"/>
              <a:t>READY..it’s not just a word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RESET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Enter class silently, ready to learn. Stow backpacks under table and start working.    Merits for those conforming to the norms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Do not talk out of turn. Raise your hand to speak. Listen to your peers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Keep your volume at level 2 during collaborative work. Independent work is SILENT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Always, always ask questions</a:t>
            </a:r>
          </a:p>
          <a:p>
            <a:pPr indent="-342900" lvl="0" marL="457200">
              <a:spcBef>
                <a:spcPts val="0"/>
              </a:spcBef>
            </a:pPr>
            <a:r>
              <a:rPr lang="en"/>
              <a:t>Attend tutoring!!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Alfred Nobel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1176338"/>
            <a:ext cx="20955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.JP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75" y="1152475"/>
            <a:ext cx="86853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Claim, Evidence, Reasoning that is…….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150" y="1152475"/>
            <a:ext cx="5651028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-20171005-WA0006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110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-20171005-WA0007.jpg"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725" y="0"/>
            <a:ext cx="49387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085850"/>
            <a:ext cx="42862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365426" cy="41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621" y="731521"/>
            <a:ext cx="2597775" cy="25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